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  <p:sldMasterId id="2147483660" r:id="rId5"/>
  </p:sldMasterIdLst>
  <p:notesMasterIdLst>
    <p:notesMasterId r:id="rId53"/>
  </p:notesMasterIdLst>
  <p:sldIdLst>
    <p:sldId id="256" r:id="rId6"/>
    <p:sldId id="257" r:id="rId7"/>
    <p:sldId id="790" r:id="rId8"/>
    <p:sldId id="713" r:id="rId9"/>
    <p:sldId id="731" r:id="rId10"/>
    <p:sldId id="791" r:id="rId11"/>
    <p:sldId id="797" r:id="rId12"/>
    <p:sldId id="781" r:id="rId13"/>
    <p:sldId id="804" r:id="rId14"/>
    <p:sldId id="805" r:id="rId15"/>
    <p:sldId id="806" r:id="rId16"/>
    <p:sldId id="807" r:id="rId17"/>
    <p:sldId id="808" r:id="rId18"/>
    <p:sldId id="809" r:id="rId19"/>
    <p:sldId id="810" r:id="rId20"/>
    <p:sldId id="811" r:id="rId21"/>
    <p:sldId id="812" r:id="rId22"/>
    <p:sldId id="813" r:id="rId23"/>
    <p:sldId id="814" r:id="rId24"/>
    <p:sldId id="815" r:id="rId25"/>
    <p:sldId id="816" r:id="rId26"/>
    <p:sldId id="817" r:id="rId27"/>
    <p:sldId id="818" r:id="rId28"/>
    <p:sldId id="819" r:id="rId29"/>
    <p:sldId id="803" r:id="rId30"/>
    <p:sldId id="782" r:id="rId31"/>
    <p:sldId id="784" r:id="rId32"/>
    <p:sldId id="719" r:id="rId33"/>
    <p:sldId id="726" r:id="rId34"/>
    <p:sldId id="725" r:id="rId35"/>
    <p:sldId id="723" r:id="rId36"/>
    <p:sldId id="727" r:id="rId37"/>
    <p:sldId id="780" r:id="rId38"/>
    <p:sldId id="800" r:id="rId39"/>
    <p:sldId id="705" r:id="rId40"/>
    <p:sldId id="799" r:id="rId41"/>
    <p:sldId id="789" r:id="rId42"/>
    <p:sldId id="793" r:id="rId43"/>
    <p:sldId id="801" r:id="rId44"/>
    <p:sldId id="798" r:id="rId45"/>
    <p:sldId id="785" r:id="rId46"/>
    <p:sldId id="786" r:id="rId47"/>
    <p:sldId id="794" r:id="rId48"/>
    <p:sldId id="802" r:id="rId49"/>
    <p:sldId id="787" r:id="rId50"/>
    <p:sldId id="796" r:id="rId51"/>
    <p:sldId id="264" r:id="rId52"/>
  </p:sldIdLst>
  <p:sldSz cx="12192000" cy="6858000"/>
  <p:notesSz cx="6858000" cy="9144000"/>
  <p:embeddedFontLst>
    <p:embeddedFont>
      <p:font typeface="Avenir Next LT Pro" panose="020B0504020202020204" pitchFamily="34" charset="0"/>
      <p:regular r:id="rId54"/>
      <p:bold r:id="rId55"/>
    </p:embeddedFont>
    <p:embeddedFont>
      <p:font typeface="Baskerville Old Face" panose="02020602080505020303" pitchFamily="18" charset="0"/>
      <p:regular r:id="rId56"/>
    </p:embeddedFont>
    <p:embeddedFont>
      <p:font typeface="Cambria" panose="02040503050406030204" pitchFamily="18" charset="0"/>
      <p:regular r:id="rId57"/>
      <p:bold r:id="rId58"/>
      <p:italic r:id="rId59"/>
      <p:boldItalic r:id="rId60"/>
    </p:embeddedFont>
    <p:embeddedFont>
      <p:font typeface="Century Gothic" panose="020B0502020202020204" pitchFamily="34" charset="0"/>
      <p:regular r:id="rId61"/>
      <p:bold r:id="rId62"/>
      <p:italic r:id="rId63"/>
      <p:boldItalic r:id="rId64"/>
    </p:embeddedFont>
    <p:embeddedFont>
      <p:font typeface="Constantia" panose="02030602050306030303" pitchFamily="18" charset="0"/>
      <p:regular r:id="rId65"/>
      <p:bold r:id="rId66"/>
      <p:italic r:id="rId67"/>
      <p:boldItalic r:id="rId68"/>
    </p:embeddedFont>
    <p:embeddedFont>
      <p:font typeface="Edwardian Script ITC" panose="030303020407070D0804" pitchFamily="66" charset="0"/>
      <p:regular r:id="rId69"/>
    </p:embeddedFont>
    <p:embeddedFont>
      <p:font typeface="Franklin Gothic Book" panose="020B0503020102020204" pitchFamily="34" charset="0"/>
      <p:regular r:id="rId70"/>
      <p:italic r:id="rId71"/>
    </p:embeddedFont>
    <p:embeddedFont>
      <p:font typeface="Gill Sans Nova Light" panose="020B0302020104020203" pitchFamily="34" charset="0"/>
      <p:regular r:id="rId72"/>
      <p:italic r:id="rId73"/>
    </p:embeddedFont>
    <p:embeddedFont>
      <p:font typeface="Libre Franklin" pitchFamily="2" charset="0"/>
      <p:regular r:id="rId74"/>
      <p:bold r:id="rId75"/>
      <p:italic r:id="rId76"/>
      <p:boldItalic r:id="rId77"/>
    </p:embeddedFont>
    <p:embeddedFont>
      <p:font typeface="Signika SemiBold"/>
      <p:bold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28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pos="2808">
          <p15:clr>
            <a:srgbClr val="A4A3A4"/>
          </p15:clr>
        </p15:guide>
        <p15:guide id="4" orient="horz" pos="2376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6" roundtripDataSignature="AMtx7miB6BoC3S3RT580OuydFhKQgtlaK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18320F-5A75-77C4-6DF1-7D10E47E6E96}" name="Bridgette Schulman" initials="BS" userId="S::BDSCHULM@nghs.com::4dd7ff17-a4d1-441a-9a87-d9d92144d470" providerId="AD"/>
  <p188:author id="{FF5ED89C-6EA9-03CD-F40F-6F9383E7C5D0}" name="Heidi Ehrenreich" initials="HE" userId="S::50768@nghs.com::e13cb4ae-7e7a-4bac-9ad0-318e83a687c0" providerId="AD"/>
  <p188:author id="{1034EAFC-EBE6-BA7B-A2C7-0353EE753D56}" name="Maribel Luviano" initials="ML" userId="S::44945@nghs.com::476c5fb5-2502-4e04-968f-f593cd6316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B4E6"/>
    <a:srgbClr val="EBF1FB"/>
    <a:srgbClr val="000510"/>
    <a:srgbClr val="DFE31E"/>
    <a:srgbClr val="DE6A2D"/>
    <a:srgbClr val="316096"/>
    <a:srgbClr val="726763"/>
    <a:srgbClr val="E1E51E"/>
    <a:srgbClr val="DAEFD9"/>
    <a:srgbClr val="BCE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C70B99-BD5A-4824-9394-6F4CDCAA82A9}" v="25" dt="2024-08-02T10:59:56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5" autoAdjust="0"/>
    <p:restoredTop sz="94660"/>
  </p:normalViewPr>
  <p:slideViewPr>
    <p:cSldViewPr snapToGrid="0">
      <p:cViewPr varScale="1">
        <p:scale>
          <a:sx n="62" d="100"/>
          <a:sy n="62" d="100"/>
        </p:scale>
        <p:origin x="616" y="56"/>
      </p:cViewPr>
      <p:guideLst>
        <p:guide pos="528"/>
        <p:guide orient="horz" pos="2160"/>
        <p:guide pos="2808"/>
        <p:guide orient="horz" pos="23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10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9.fntdata"/><Relationship Id="rId98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103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96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4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font" Target="fonts/font1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13.fntdata"/><Relationship Id="rId61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bel Luviano" userId="476c5fb5-2502-4e04-968f-f593cd6316ac" providerId="ADAL" clId="{59C6B90B-AA6C-4F15-B3CB-5D494F572E80}"/>
    <pc:docChg chg="undo custSel addSld modSld sldOrd">
      <pc:chgData name="Maribel Luviano" userId="476c5fb5-2502-4e04-968f-f593cd6316ac" providerId="ADAL" clId="{59C6B90B-AA6C-4F15-B3CB-5D494F572E80}" dt="2024-07-31T16:03:36.478" v="2181" actId="20577"/>
      <pc:docMkLst>
        <pc:docMk/>
      </pc:docMkLst>
      <pc:sldChg chg="ord">
        <pc:chgData name="Maribel Luviano" userId="476c5fb5-2502-4e04-968f-f593cd6316ac" providerId="ADAL" clId="{59C6B90B-AA6C-4F15-B3CB-5D494F572E80}" dt="2024-07-31T14:38:53.606" v="307"/>
        <pc:sldMkLst>
          <pc:docMk/>
          <pc:sldMk cId="306960897" sldId="705"/>
        </pc:sldMkLst>
      </pc:sldChg>
      <pc:sldChg chg="addSp delSp modSp mod">
        <pc:chgData name="Maribel Luviano" userId="476c5fb5-2502-4e04-968f-f593cd6316ac" providerId="ADAL" clId="{59C6B90B-AA6C-4F15-B3CB-5D494F572E80}" dt="2024-07-31T15:55:49.594" v="2019" actId="1076"/>
        <pc:sldMkLst>
          <pc:docMk/>
          <pc:sldMk cId="1455272958" sldId="781"/>
        </pc:sldMkLst>
        <pc:spChg chg="del">
          <ac:chgData name="Maribel Luviano" userId="476c5fb5-2502-4e04-968f-f593cd6316ac" providerId="ADAL" clId="{59C6B90B-AA6C-4F15-B3CB-5D494F572E80}" dt="2024-07-31T13:59:22.502" v="0" actId="478"/>
          <ac:spMkLst>
            <pc:docMk/>
            <pc:sldMk cId="1455272958" sldId="781"/>
            <ac:spMk id="3" creationId="{8A6181E6-FFFE-B08E-B034-E592BF4CA5B5}"/>
          </ac:spMkLst>
        </pc:spChg>
        <pc:spChg chg="add del mod">
          <ac:chgData name="Maribel Luviano" userId="476c5fb5-2502-4e04-968f-f593cd6316ac" providerId="ADAL" clId="{59C6B90B-AA6C-4F15-B3CB-5D494F572E80}" dt="2024-07-31T13:59:25.620" v="1" actId="478"/>
          <ac:spMkLst>
            <pc:docMk/>
            <pc:sldMk cId="1455272958" sldId="781"/>
            <ac:spMk id="6" creationId="{7F3D79A3-31F2-0F8F-554A-D72087598747}"/>
          </ac:spMkLst>
        </pc:spChg>
        <pc:spChg chg="add mod">
          <ac:chgData name="Maribel Luviano" userId="476c5fb5-2502-4e04-968f-f593cd6316ac" providerId="ADAL" clId="{59C6B90B-AA6C-4F15-B3CB-5D494F572E80}" dt="2024-07-31T14:05:36.899" v="51" actId="1076"/>
          <ac:spMkLst>
            <pc:docMk/>
            <pc:sldMk cId="1455272958" sldId="781"/>
            <ac:spMk id="9" creationId="{65DEDC5C-A3A0-EE8F-8804-305A4702E295}"/>
          </ac:spMkLst>
        </pc:spChg>
        <pc:spChg chg="add mod">
          <ac:chgData name="Maribel Luviano" userId="476c5fb5-2502-4e04-968f-f593cd6316ac" providerId="ADAL" clId="{59C6B90B-AA6C-4F15-B3CB-5D494F572E80}" dt="2024-07-31T14:05:39.938" v="52" actId="1076"/>
          <ac:spMkLst>
            <pc:docMk/>
            <pc:sldMk cId="1455272958" sldId="781"/>
            <ac:spMk id="12" creationId="{6CE32E3C-2B2B-F873-6B95-FF997C9C0577}"/>
          </ac:spMkLst>
        </pc:spChg>
        <pc:picChg chg="add mod">
          <ac:chgData name="Maribel Luviano" userId="476c5fb5-2502-4e04-968f-f593cd6316ac" providerId="ADAL" clId="{59C6B90B-AA6C-4F15-B3CB-5D494F572E80}" dt="2024-07-31T14:10:18.515" v="58" actId="1076"/>
          <ac:picMkLst>
            <pc:docMk/>
            <pc:sldMk cId="1455272958" sldId="781"/>
            <ac:picMk id="8" creationId="{6E642D93-DFBD-90F6-22F1-B11F18F8D66B}"/>
          </ac:picMkLst>
        </pc:picChg>
        <pc:picChg chg="add del mod">
          <ac:chgData name="Maribel Luviano" userId="476c5fb5-2502-4e04-968f-f593cd6316ac" providerId="ADAL" clId="{59C6B90B-AA6C-4F15-B3CB-5D494F572E80}" dt="2024-07-31T15:54:56.481" v="2013" actId="478"/>
          <ac:picMkLst>
            <pc:docMk/>
            <pc:sldMk cId="1455272958" sldId="781"/>
            <ac:picMk id="11" creationId="{B0EBC54E-DCB1-693F-833B-EEE1F0E31F73}"/>
          </ac:picMkLst>
        </pc:picChg>
        <pc:picChg chg="add mod">
          <ac:chgData name="Maribel Luviano" userId="476c5fb5-2502-4e04-968f-f593cd6316ac" providerId="ADAL" clId="{59C6B90B-AA6C-4F15-B3CB-5D494F572E80}" dt="2024-07-31T15:55:49.594" v="2019" actId="1076"/>
          <ac:picMkLst>
            <pc:docMk/>
            <pc:sldMk cId="1455272958" sldId="781"/>
            <ac:picMk id="14" creationId="{17ECE9A7-1179-30A5-BB36-CCC427805CC4}"/>
          </ac:picMkLst>
        </pc:picChg>
      </pc:sldChg>
      <pc:sldChg chg="modSp mod modNotesTx">
        <pc:chgData name="Maribel Luviano" userId="476c5fb5-2502-4e04-968f-f593cd6316ac" providerId="ADAL" clId="{59C6B90B-AA6C-4F15-B3CB-5D494F572E80}" dt="2024-07-31T14:51:52.582" v="443" actId="20577"/>
        <pc:sldMkLst>
          <pc:docMk/>
          <pc:sldMk cId="677019862" sldId="783"/>
        </pc:sldMkLst>
        <pc:spChg chg="mod">
          <ac:chgData name="Maribel Luviano" userId="476c5fb5-2502-4e04-968f-f593cd6316ac" providerId="ADAL" clId="{59C6B90B-AA6C-4F15-B3CB-5D494F572E80}" dt="2024-07-31T14:48:12.356" v="317" actId="20577"/>
          <ac:spMkLst>
            <pc:docMk/>
            <pc:sldMk cId="677019862" sldId="783"/>
            <ac:spMk id="3" creationId="{5AC4A10B-E8BB-2489-F7A0-4AA043D0536B}"/>
          </ac:spMkLst>
        </pc:spChg>
      </pc:sldChg>
      <pc:sldChg chg="addSp modSp mod">
        <pc:chgData name="Maribel Luviano" userId="476c5fb5-2502-4e04-968f-f593cd6316ac" providerId="ADAL" clId="{59C6B90B-AA6C-4F15-B3CB-5D494F572E80}" dt="2024-07-31T15:16:03.529" v="578" actId="20577"/>
        <pc:sldMkLst>
          <pc:docMk/>
          <pc:sldMk cId="3426877447" sldId="785"/>
        </pc:sldMkLst>
        <pc:spChg chg="mod">
          <ac:chgData name="Maribel Luviano" userId="476c5fb5-2502-4e04-968f-f593cd6316ac" providerId="ADAL" clId="{59C6B90B-AA6C-4F15-B3CB-5D494F572E80}" dt="2024-07-31T15:15:25.968" v="546" actId="1076"/>
          <ac:spMkLst>
            <pc:docMk/>
            <pc:sldMk cId="3426877447" sldId="785"/>
            <ac:spMk id="3" creationId="{2C510F54-61D0-4197-D3EE-13BA1800C888}"/>
          </ac:spMkLst>
        </pc:spChg>
        <pc:spChg chg="add mod">
          <ac:chgData name="Maribel Luviano" userId="476c5fb5-2502-4e04-968f-f593cd6316ac" providerId="ADAL" clId="{59C6B90B-AA6C-4F15-B3CB-5D494F572E80}" dt="2024-07-31T15:16:03.529" v="578" actId="20577"/>
          <ac:spMkLst>
            <pc:docMk/>
            <pc:sldMk cId="3426877447" sldId="785"/>
            <ac:spMk id="5" creationId="{1B56CB8E-0DD1-8CC9-D465-EE39406F9164}"/>
          </ac:spMkLst>
        </pc:spChg>
      </pc:sldChg>
      <pc:sldChg chg="modSp mod modNotesTx">
        <pc:chgData name="Maribel Luviano" userId="476c5fb5-2502-4e04-968f-f593cd6316ac" providerId="ADAL" clId="{59C6B90B-AA6C-4F15-B3CB-5D494F572E80}" dt="2024-07-31T16:03:36.478" v="2181" actId="20577"/>
        <pc:sldMkLst>
          <pc:docMk/>
          <pc:sldMk cId="3037888687" sldId="787"/>
        </pc:sldMkLst>
        <pc:spChg chg="mod">
          <ac:chgData name="Maribel Luviano" userId="476c5fb5-2502-4e04-968f-f593cd6316ac" providerId="ADAL" clId="{59C6B90B-AA6C-4F15-B3CB-5D494F572E80}" dt="2024-07-31T16:03:36.478" v="2181" actId="20577"/>
          <ac:spMkLst>
            <pc:docMk/>
            <pc:sldMk cId="3037888687" sldId="787"/>
            <ac:spMk id="3" creationId="{9D142580-B57D-5A69-367C-207BF8CBD0B7}"/>
          </ac:spMkLst>
        </pc:spChg>
      </pc:sldChg>
      <pc:sldChg chg="ord">
        <pc:chgData name="Maribel Luviano" userId="476c5fb5-2502-4e04-968f-f593cd6316ac" providerId="ADAL" clId="{59C6B90B-AA6C-4F15-B3CB-5D494F572E80}" dt="2024-07-31T14:46:56.253" v="309"/>
        <pc:sldMkLst>
          <pc:docMk/>
          <pc:sldMk cId="1447367260" sldId="788"/>
        </pc:sldMkLst>
      </pc:sldChg>
      <pc:sldChg chg="modSp add mod">
        <pc:chgData name="Maribel Luviano" userId="476c5fb5-2502-4e04-968f-f593cd6316ac" providerId="ADAL" clId="{59C6B90B-AA6C-4F15-B3CB-5D494F572E80}" dt="2024-07-31T14:18:38.244" v="71" actId="27636"/>
        <pc:sldMkLst>
          <pc:docMk/>
          <pc:sldMk cId="2337087719" sldId="790"/>
        </pc:sldMkLst>
        <pc:spChg chg="mod">
          <ac:chgData name="Maribel Luviano" userId="476c5fb5-2502-4e04-968f-f593cd6316ac" providerId="ADAL" clId="{59C6B90B-AA6C-4F15-B3CB-5D494F572E80}" dt="2024-07-31T14:18:33.613" v="69" actId="20577"/>
          <ac:spMkLst>
            <pc:docMk/>
            <pc:sldMk cId="2337087719" sldId="790"/>
            <ac:spMk id="151" creationId="{00000000-0000-0000-0000-000000000000}"/>
          </ac:spMkLst>
        </pc:spChg>
        <pc:spChg chg="mod">
          <ac:chgData name="Maribel Luviano" userId="476c5fb5-2502-4e04-968f-f593cd6316ac" providerId="ADAL" clId="{59C6B90B-AA6C-4F15-B3CB-5D494F572E80}" dt="2024-07-31T14:18:38.244" v="71" actId="27636"/>
          <ac:spMkLst>
            <pc:docMk/>
            <pc:sldMk cId="2337087719" sldId="790"/>
            <ac:spMk id="152" creationId="{00000000-0000-0000-0000-000000000000}"/>
          </ac:spMkLst>
        </pc:spChg>
      </pc:sldChg>
      <pc:sldChg chg="addSp delSp modSp add mod ord setBg">
        <pc:chgData name="Maribel Luviano" userId="476c5fb5-2502-4e04-968f-f593cd6316ac" providerId="ADAL" clId="{59C6B90B-AA6C-4F15-B3CB-5D494F572E80}" dt="2024-07-31T15:54:33.545" v="2010" actId="20577"/>
        <pc:sldMkLst>
          <pc:docMk/>
          <pc:sldMk cId="3684541866" sldId="791"/>
        </pc:sldMkLst>
        <pc:spChg chg="mod">
          <ac:chgData name="Maribel Luviano" userId="476c5fb5-2502-4e04-968f-f593cd6316ac" providerId="ADAL" clId="{59C6B90B-AA6C-4F15-B3CB-5D494F572E80}" dt="2024-07-31T14:37:04.720" v="302" actId="26606"/>
          <ac:spMkLst>
            <pc:docMk/>
            <pc:sldMk cId="3684541866" sldId="791"/>
            <ac:spMk id="2" creationId="{839ADE11-BC2D-41EA-B57A-9865847C1710}"/>
          </ac:spMkLst>
        </pc:spChg>
        <pc:spChg chg="mod ord">
          <ac:chgData name="Maribel Luviano" userId="476c5fb5-2502-4e04-968f-f593cd6316ac" providerId="ADAL" clId="{59C6B90B-AA6C-4F15-B3CB-5D494F572E80}" dt="2024-07-31T15:45:47.829" v="1879" actId="1076"/>
          <ac:spMkLst>
            <pc:docMk/>
            <pc:sldMk cId="3684541866" sldId="791"/>
            <ac:spMk id="3" creationId="{06FCEEB8-4593-4ACE-9D12-E2BB461FE7A8}"/>
          </ac:spMkLst>
        </pc:spChg>
        <pc:spChg chg="add del mod">
          <ac:chgData name="Maribel Luviano" userId="476c5fb5-2502-4e04-968f-f593cd6316ac" providerId="ADAL" clId="{59C6B90B-AA6C-4F15-B3CB-5D494F572E80}" dt="2024-07-31T15:54:33.545" v="2010" actId="20577"/>
          <ac:spMkLst>
            <pc:docMk/>
            <pc:sldMk cId="3684541866" sldId="791"/>
            <ac:spMk id="4" creationId="{EA8B8F99-55F9-04E4-D156-D64C42200A71}"/>
          </ac:spMkLst>
        </pc:spChg>
        <pc:spChg chg="add mod">
          <ac:chgData name="Maribel Luviano" userId="476c5fb5-2502-4e04-968f-f593cd6316ac" providerId="ADAL" clId="{59C6B90B-AA6C-4F15-B3CB-5D494F572E80}" dt="2024-07-31T15:46:08.502" v="1887" actId="20577"/>
          <ac:spMkLst>
            <pc:docMk/>
            <pc:sldMk cId="3684541866" sldId="791"/>
            <ac:spMk id="5" creationId="{033293BF-538B-7608-80A4-E778C4919043}"/>
          </ac:spMkLst>
        </pc:spChg>
        <pc:spChg chg="mod">
          <ac:chgData name="Maribel Luviano" userId="476c5fb5-2502-4e04-968f-f593cd6316ac" providerId="ADAL" clId="{59C6B90B-AA6C-4F15-B3CB-5D494F572E80}" dt="2024-07-31T15:45:45.100" v="1878" actId="14100"/>
          <ac:spMkLst>
            <pc:docMk/>
            <pc:sldMk cId="3684541866" sldId="791"/>
            <ac:spMk id="164" creationId="{00000000-0000-0000-0000-000000000000}"/>
          </ac:spMkLst>
        </pc:spChg>
        <pc:spChg chg="add del">
          <ac:chgData name="Maribel Luviano" userId="476c5fb5-2502-4e04-968f-f593cd6316ac" providerId="ADAL" clId="{59C6B90B-AA6C-4F15-B3CB-5D494F572E80}" dt="2024-07-31T14:36:53.683" v="300" actId="26606"/>
          <ac:spMkLst>
            <pc:docMk/>
            <pc:sldMk cId="3684541866" sldId="791"/>
            <ac:spMk id="169" creationId="{EA8B8F99-55F9-04E4-D156-D64C42200A71}"/>
          </ac:spMkLst>
        </pc:spChg>
        <pc:graphicFrameChg chg="add del mod">
          <ac:chgData name="Maribel Luviano" userId="476c5fb5-2502-4e04-968f-f593cd6316ac" providerId="ADAL" clId="{59C6B90B-AA6C-4F15-B3CB-5D494F572E80}" dt="2024-07-31T14:35:27.119" v="282" actId="26606"/>
          <ac:graphicFrameMkLst>
            <pc:docMk/>
            <pc:sldMk cId="3684541866" sldId="791"/>
            <ac:graphicFrameMk id="166" creationId="{58930503-4629-969D-F3FE-9125A19BCD84}"/>
          </ac:graphicFrameMkLst>
        </pc:graphicFrameChg>
        <pc:graphicFrameChg chg="add del">
          <ac:chgData name="Maribel Luviano" userId="476c5fb5-2502-4e04-968f-f593cd6316ac" providerId="ADAL" clId="{59C6B90B-AA6C-4F15-B3CB-5D494F572E80}" dt="2024-07-31T14:36:51.315" v="298" actId="26606"/>
          <ac:graphicFrameMkLst>
            <pc:docMk/>
            <pc:sldMk cId="3684541866" sldId="791"/>
            <ac:graphicFrameMk id="167" creationId="{FD07425F-3A9B-0288-44F4-E8C6A420487C}"/>
          </ac:graphicFrameMkLst>
        </pc:graphicFrameChg>
        <pc:graphicFrameChg chg="add del">
          <ac:chgData name="Maribel Luviano" userId="476c5fb5-2502-4e04-968f-f593cd6316ac" providerId="ADAL" clId="{59C6B90B-AA6C-4F15-B3CB-5D494F572E80}" dt="2024-07-31T14:37:04.720" v="302" actId="26606"/>
          <ac:graphicFrameMkLst>
            <pc:docMk/>
            <pc:sldMk cId="3684541866" sldId="791"/>
            <ac:graphicFrameMk id="171" creationId="{99C44D9C-675B-CEC0-8883-3F1FE8449DEE}"/>
          </ac:graphicFrameMkLst>
        </pc:graphicFrameChg>
        <pc:picChg chg="del">
          <ac:chgData name="Maribel Luviano" userId="476c5fb5-2502-4e04-968f-f593cd6316ac" providerId="ADAL" clId="{59C6B90B-AA6C-4F15-B3CB-5D494F572E80}" dt="2024-07-31T14:23:36.367" v="93" actId="478"/>
          <ac:picMkLst>
            <pc:docMk/>
            <pc:sldMk cId="3684541866" sldId="791"/>
            <ac:picMk id="1026" creationId="{28995577-340A-0226-39CC-9EB60C1E16D8}"/>
          </ac:picMkLst>
        </pc:picChg>
      </pc:sldChg>
      <pc:sldChg chg="modSp new mod">
        <pc:chgData name="Maribel Luviano" userId="476c5fb5-2502-4e04-968f-f593cd6316ac" providerId="ADAL" clId="{59C6B90B-AA6C-4F15-B3CB-5D494F572E80}" dt="2024-07-31T15:01:31.158" v="449" actId="20577"/>
        <pc:sldMkLst>
          <pc:docMk/>
          <pc:sldMk cId="981654878" sldId="792"/>
        </pc:sldMkLst>
        <pc:spChg chg="mod">
          <ac:chgData name="Maribel Luviano" userId="476c5fb5-2502-4e04-968f-f593cd6316ac" providerId="ADAL" clId="{59C6B90B-AA6C-4F15-B3CB-5D494F572E80}" dt="2024-07-31T15:01:31.158" v="449" actId="20577"/>
          <ac:spMkLst>
            <pc:docMk/>
            <pc:sldMk cId="981654878" sldId="792"/>
            <ac:spMk id="2" creationId="{2BC4BB51-A408-1A75-7C92-99C6907C668E}"/>
          </ac:spMkLst>
        </pc:spChg>
      </pc:sldChg>
      <pc:sldChg chg="modSp new mod ord">
        <pc:chgData name="Maribel Luviano" userId="476c5fb5-2502-4e04-968f-f593cd6316ac" providerId="ADAL" clId="{59C6B90B-AA6C-4F15-B3CB-5D494F572E80}" dt="2024-07-31T16:00:32.027" v="2128" actId="20577"/>
        <pc:sldMkLst>
          <pc:docMk/>
          <pc:sldMk cId="2911636833" sldId="793"/>
        </pc:sldMkLst>
        <pc:spChg chg="mod">
          <ac:chgData name="Maribel Luviano" userId="476c5fb5-2502-4e04-968f-f593cd6316ac" providerId="ADAL" clId="{59C6B90B-AA6C-4F15-B3CB-5D494F572E80}" dt="2024-07-31T16:00:32.027" v="2128" actId="20577"/>
          <ac:spMkLst>
            <pc:docMk/>
            <pc:sldMk cId="2911636833" sldId="793"/>
            <ac:spMk id="2" creationId="{CB409101-4E66-A64C-83F0-D9E4D49DE8D1}"/>
          </ac:spMkLst>
        </pc:spChg>
        <pc:spChg chg="mod">
          <ac:chgData name="Maribel Luviano" userId="476c5fb5-2502-4e04-968f-f593cd6316ac" providerId="ADAL" clId="{59C6B90B-AA6C-4F15-B3CB-5D494F572E80}" dt="2024-07-31T16:00:23.741" v="2109" actId="20577"/>
          <ac:spMkLst>
            <pc:docMk/>
            <pc:sldMk cId="2911636833" sldId="793"/>
            <ac:spMk id="3" creationId="{C9776B53-A79D-0F6D-E6ED-774001973590}"/>
          </ac:spMkLst>
        </pc:spChg>
      </pc:sldChg>
      <pc:sldChg chg="modSp new mod">
        <pc:chgData name="Maribel Luviano" userId="476c5fb5-2502-4e04-968f-f593cd6316ac" providerId="ADAL" clId="{59C6B90B-AA6C-4F15-B3CB-5D494F572E80}" dt="2024-07-31T15:12:18.983" v="532" actId="20577"/>
        <pc:sldMkLst>
          <pc:docMk/>
          <pc:sldMk cId="4190222115" sldId="794"/>
        </pc:sldMkLst>
        <pc:spChg chg="mod">
          <ac:chgData name="Maribel Luviano" userId="476c5fb5-2502-4e04-968f-f593cd6316ac" providerId="ADAL" clId="{59C6B90B-AA6C-4F15-B3CB-5D494F572E80}" dt="2024-07-31T15:12:18.983" v="532" actId="20577"/>
          <ac:spMkLst>
            <pc:docMk/>
            <pc:sldMk cId="4190222115" sldId="794"/>
            <ac:spMk id="2" creationId="{51686F47-6C9A-0BEE-A847-61D23BDC2FB3}"/>
          </ac:spMkLst>
        </pc:spChg>
      </pc:sldChg>
      <pc:sldChg chg="addSp delSp modSp add mod ord">
        <pc:chgData name="Maribel Luviano" userId="476c5fb5-2502-4e04-968f-f593cd6316ac" providerId="ADAL" clId="{59C6B90B-AA6C-4F15-B3CB-5D494F572E80}" dt="2024-07-31T15:13:22.996" v="545" actId="27636"/>
        <pc:sldMkLst>
          <pc:docMk/>
          <pc:sldMk cId="2809404992" sldId="795"/>
        </pc:sldMkLst>
        <pc:spChg chg="mod">
          <ac:chgData name="Maribel Luviano" userId="476c5fb5-2502-4e04-968f-f593cd6316ac" providerId="ADAL" clId="{59C6B90B-AA6C-4F15-B3CB-5D494F572E80}" dt="2024-07-31T15:13:22.996" v="545" actId="27636"/>
          <ac:spMkLst>
            <pc:docMk/>
            <pc:sldMk cId="2809404992" sldId="795"/>
            <ac:spMk id="2" creationId="{45E91370-FA94-1B37-0A16-39DDF3E68916}"/>
          </ac:spMkLst>
        </pc:spChg>
        <pc:spChg chg="del">
          <ac:chgData name="Maribel Luviano" userId="476c5fb5-2502-4e04-968f-f593cd6316ac" providerId="ADAL" clId="{59C6B90B-AA6C-4F15-B3CB-5D494F572E80}" dt="2024-07-31T15:13:06.321" v="536" actId="478"/>
          <ac:spMkLst>
            <pc:docMk/>
            <pc:sldMk cId="2809404992" sldId="795"/>
            <ac:spMk id="3" creationId="{D5690FC1-D99B-ADD9-B847-354A39AB78A1}"/>
          </ac:spMkLst>
        </pc:spChg>
        <pc:spChg chg="add del mod">
          <ac:chgData name="Maribel Luviano" userId="476c5fb5-2502-4e04-968f-f593cd6316ac" providerId="ADAL" clId="{59C6B90B-AA6C-4F15-B3CB-5D494F572E80}" dt="2024-07-31T15:13:08.416" v="537" actId="478"/>
          <ac:spMkLst>
            <pc:docMk/>
            <pc:sldMk cId="2809404992" sldId="795"/>
            <ac:spMk id="6" creationId="{C4820B31-F814-E112-A87D-2A9A43C6362A}"/>
          </ac:spMkLst>
        </pc:spChg>
        <pc:picChg chg="del">
          <ac:chgData name="Maribel Luviano" userId="476c5fb5-2502-4e04-968f-f593cd6316ac" providerId="ADAL" clId="{59C6B90B-AA6C-4F15-B3CB-5D494F572E80}" dt="2024-07-31T15:13:09.856" v="538" actId="478"/>
          <ac:picMkLst>
            <pc:docMk/>
            <pc:sldMk cId="2809404992" sldId="795"/>
            <ac:picMk id="7" creationId="{FAB2C25C-97B6-44B6-0043-9CD8D113F0A4}"/>
          </ac:picMkLst>
        </pc:picChg>
      </pc:sldChg>
      <pc:sldChg chg="modSp new mod">
        <pc:chgData name="Maribel Luviano" userId="476c5fb5-2502-4e04-968f-f593cd6316ac" providerId="ADAL" clId="{59C6B90B-AA6C-4F15-B3CB-5D494F572E80}" dt="2024-07-31T15:29:42.789" v="1551" actId="20577"/>
        <pc:sldMkLst>
          <pc:docMk/>
          <pc:sldMk cId="4239645773" sldId="796"/>
        </pc:sldMkLst>
        <pc:spChg chg="mod">
          <ac:chgData name="Maribel Luviano" userId="476c5fb5-2502-4e04-968f-f593cd6316ac" providerId="ADAL" clId="{59C6B90B-AA6C-4F15-B3CB-5D494F572E80}" dt="2024-07-31T15:28:12.598" v="1264" actId="20577"/>
          <ac:spMkLst>
            <pc:docMk/>
            <pc:sldMk cId="4239645773" sldId="796"/>
            <ac:spMk id="2" creationId="{C958D7E4-52DE-646D-B6DE-0F99EA8BACE0}"/>
          </ac:spMkLst>
        </pc:spChg>
        <pc:spChg chg="mod">
          <ac:chgData name="Maribel Luviano" userId="476c5fb5-2502-4e04-968f-f593cd6316ac" providerId="ADAL" clId="{59C6B90B-AA6C-4F15-B3CB-5D494F572E80}" dt="2024-07-31T15:29:42.789" v="1551" actId="20577"/>
          <ac:spMkLst>
            <pc:docMk/>
            <pc:sldMk cId="4239645773" sldId="796"/>
            <ac:spMk id="3" creationId="{26AC2FC0-B9BE-DE48-E38B-48CC3D46B4AD}"/>
          </ac:spMkLst>
        </pc:spChg>
      </pc:sldChg>
      <pc:sldChg chg="addSp modSp new">
        <pc:chgData name="Maribel Luviano" userId="476c5fb5-2502-4e04-968f-f593cd6316ac" providerId="ADAL" clId="{59C6B90B-AA6C-4F15-B3CB-5D494F572E80}" dt="2024-07-31T15:54:45.988" v="2012"/>
        <pc:sldMkLst>
          <pc:docMk/>
          <pc:sldMk cId="2243665648" sldId="797"/>
        </pc:sldMkLst>
        <pc:spChg chg="add mod">
          <ac:chgData name="Maribel Luviano" userId="476c5fb5-2502-4e04-968f-f593cd6316ac" providerId="ADAL" clId="{59C6B90B-AA6C-4F15-B3CB-5D494F572E80}" dt="2024-07-31T15:54:45.988" v="2012"/>
          <ac:spMkLst>
            <pc:docMk/>
            <pc:sldMk cId="2243665648" sldId="797"/>
            <ac:spMk id="4" creationId="{F0126C00-5FAB-F97B-9279-F66CCA4337C7}"/>
          </ac:spMkLst>
        </pc:spChg>
      </pc:sldChg>
      <pc:sldChg chg="modSp new mod">
        <pc:chgData name="Maribel Luviano" userId="476c5fb5-2502-4e04-968f-f593cd6316ac" providerId="ADAL" clId="{59C6B90B-AA6C-4F15-B3CB-5D494F572E80}" dt="2024-07-31T16:00:44.868" v="2149" actId="20577"/>
        <pc:sldMkLst>
          <pc:docMk/>
          <pc:sldMk cId="3686805902" sldId="798"/>
        </pc:sldMkLst>
        <pc:spChg chg="mod">
          <ac:chgData name="Maribel Luviano" userId="476c5fb5-2502-4e04-968f-f593cd6316ac" providerId="ADAL" clId="{59C6B90B-AA6C-4F15-B3CB-5D494F572E80}" dt="2024-07-31T16:00:44.868" v="2149" actId="20577"/>
          <ac:spMkLst>
            <pc:docMk/>
            <pc:sldMk cId="3686805902" sldId="798"/>
            <ac:spMk id="2" creationId="{B360071E-4480-D0D2-1BA6-E753558CA0AB}"/>
          </ac:spMkLst>
        </pc:spChg>
      </pc:sldChg>
    </pc:docChg>
  </pc:docChgLst>
  <pc:docChgLst>
    <pc:chgData name="Heidi Ehrenreich" userId="e13cb4ae-7e7a-4bac-9ad0-318e83a687c0" providerId="ADAL" clId="{39C64791-4098-4F32-AC39-915E783CD6E5}"/>
    <pc:docChg chg="undo custSel addSld delSld modSld sldOrd delMainMaster">
      <pc:chgData name="Heidi Ehrenreich" userId="e13cb4ae-7e7a-4bac-9ad0-318e83a687c0" providerId="ADAL" clId="{39C64791-4098-4F32-AC39-915E783CD6E5}" dt="2024-07-31T14:56:17.866" v="1434" actId="20577"/>
      <pc:docMkLst>
        <pc:docMk/>
      </pc:docMkLst>
      <pc:sldChg chg="modSp mod">
        <pc:chgData name="Heidi Ehrenreich" userId="e13cb4ae-7e7a-4bac-9ad0-318e83a687c0" providerId="ADAL" clId="{39C64791-4098-4F32-AC39-915E783CD6E5}" dt="2024-07-31T13:46:55.259" v="992" actId="20577"/>
        <pc:sldMkLst>
          <pc:docMk/>
          <pc:sldMk cId="0" sldId="257"/>
        </pc:sldMkLst>
        <pc:spChg chg="mod">
          <ac:chgData name="Heidi Ehrenreich" userId="e13cb4ae-7e7a-4bac-9ad0-318e83a687c0" providerId="ADAL" clId="{39C64791-4098-4F32-AC39-915E783CD6E5}" dt="2024-07-31T13:46:27.159" v="984" actId="20577"/>
          <ac:spMkLst>
            <pc:docMk/>
            <pc:sldMk cId="0" sldId="257"/>
            <ac:spMk id="151" creationId="{00000000-0000-0000-0000-000000000000}"/>
          </ac:spMkLst>
        </pc:spChg>
        <pc:spChg chg="mod">
          <ac:chgData name="Heidi Ehrenreich" userId="e13cb4ae-7e7a-4bac-9ad0-318e83a687c0" providerId="ADAL" clId="{39C64791-4098-4F32-AC39-915E783CD6E5}" dt="2024-07-31T13:46:55.259" v="992" actId="20577"/>
          <ac:spMkLst>
            <pc:docMk/>
            <pc:sldMk cId="0" sldId="257"/>
            <ac:spMk id="152" creationId="{00000000-0000-0000-0000-000000000000}"/>
          </ac:spMkLst>
        </pc:spChg>
      </pc:sldChg>
      <pc:sldChg chg="addSp delSp del mod">
        <pc:chgData name="Heidi Ehrenreich" userId="e13cb4ae-7e7a-4bac-9ad0-318e83a687c0" providerId="ADAL" clId="{39C64791-4098-4F32-AC39-915E783CD6E5}" dt="2024-07-31T11:31:32.991" v="195" actId="47"/>
        <pc:sldMkLst>
          <pc:docMk/>
          <pc:sldMk cId="4118460245" sldId="259"/>
        </pc:sldMkLst>
        <pc:spChg chg="add del">
          <ac:chgData name="Heidi Ehrenreich" userId="e13cb4ae-7e7a-4bac-9ad0-318e83a687c0" providerId="ADAL" clId="{39C64791-4098-4F32-AC39-915E783CD6E5}" dt="2024-07-31T11:31:20.660" v="192" actId="478"/>
          <ac:spMkLst>
            <pc:docMk/>
            <pc:sldMk cId="4118460245" sldId="259"/>
            <ac:spMk id="7" creationId="{0D790CD4-F10C-4B3D-BD48-714BE61E62BB}"/>
          </ac:spMkLst>
        </pc:spChg>
      </pc:sldChg>
      <pc:sldChg chg="addSp delSp modSp mod">
        <pc:chgData name="Heidi Ehrenreich" userId="e13cb4ae-7e7a-4bac-9ad0-318e83a687c0" providerId="ADAL" clId="{39C64791-4098-4F32-AC39-915E783CD6E5}" dt="2024-07-31T13:35:34.881" v="968" actId="14100"/>
        <pc:sldMkLst>
          <pc:docMk/>
          <pc:sldMk cId="306960897" sldId="705"/>
        </pc:sldMkLst>
        <pc:spChg chg="mod">
          <ac:chgData name="Heidi Ehrenreich" userId="e13cb4ae-7e7a-4bac-9ad0-318e83a687c0" providerId="ADAL" clId="{39C64791-4098-4F32-AC39-915E783CD6E5}" dt="2024-07-31T11:57:32.356" v="311" actId="20577"/>
          <ac:spMkLst>
            <pc:docMk/>
            <pc:sldMk cId="306960897" sldId="705"/>
            <ac:spMk id="2" creationId="{5F5C1E35-5BCF-4E05-98EE-F860EDCB438E}"/>
          </ac:spMkLst>
        </pc:spChg>
        <pc:spChg chg="del">
          <ac:chgData name="Heidi Ehrenreich" userId="e13cb4ae-7e7a-4bac-9ad0-318e83a687c0" providerId="ADAL" clId="{39C64791-4098-4F32-AC39-915E783CD6E5}" dt="2024-07-31T11:24:34.156" v="130" actId="478"/>
          <ac:spMkLst>
            <pc:docMk/>
            <pc:sldMk cId="306960897" sldId="705"/>
            <ac:spMk id="3" creationId="{FCF38631-4212-4857-A6DA-43A1BC07AB56}"/>
          </ac:spMkLst>
        </pc:spChg>
        <pc:spChg chg="add del mod">
          <ac:chgData name="Heidi Ehrenreich" userId="e13cb4ae-7e7a-4bac-9ad0-318e83a687c0" providerId="ADAL" clId="{39C64791-4098-4F32-AC39-915E783CD6E5}" dt="2024-07-31T11:24:36.407" v="131" actId="478"/>
          <ac:spMkLst>
            <pc:docMk/>
            <pc:sldMk cId="306960897" sldId="705"/>
            <ac:spMk id="5" creationId="{B3E001F6-4EE1-19F8-1856-959FB2C7634B}"/>
          </ac:spMkLst>
        </pc:spChg>
        <pc:spChg chg="mod topLvl">
          <ac:chgData name="Heidi Ehrenreich" userId="e13cb4ae-7e7a-4bac-9ad0-318e83a687c0" providerId="ADAL" clId="{39C64791-4098-4F32-AC39-915E783CD6E5}" dt="2024-07-31T13:31:37.816" v="936" actId="14100"/>
          <ac:spMkLst>
            <pc:docMk/>
            <pc:sldMk cId="306960897" sldId="705"/>
            <ac:spMk id="8" creationId="{5449E254-15E1-7C5C-A643-FF6C69CF3E60}"/>
          </ac:spMkLst>
        </pc:spChg>
        <pc:spChg chg="add del mod topLvl">
          <ac:chgData name="Heidi Ehrenreich" userId="e13cb4ae-7e7a-4bac-9ad0-318e83a687c0" providerId="ADAL" clId="{39C64791-4098-4F32-AC39-915E783CD6E5}" dt="2024-07-31T13:31:44.216" v="938" actId="1035"/>
          <ac:spMkLst>
            <pc:docMk/>
            <pc:sldMk cId="306960897" sldId="705"/>
            <ac:spMk id="9" creationId="{C631DD63-2612-126B-B797-F1D3491AA83E}"/>
          </ac:spMkLst>
        </pc:spChg>
        <pc:spChg chg="del mod topLvl">
          <ac:chgData name="Heidi Ehrenreich" userId="e13cb4ae-7e7a-4bac-9ad0-318e83a687c0" providerId="ADAL" clId="{39C64791-4098-4F32-AC39-915E783CD6E5}" dt="2024-07-31T11:47:28.153" v="269" actId="478"/>
          <ac:spMkLst>
            <pc:docMk/>
            <pc:sldMk cId="306960897" sldId="705"/>
            <ac:spMk id="10" creationId="{86A1FBC3-CB6C-D26A-BDA6-4C2DF7197E31}"/>
          </ac:spMkLst>
        </pc:spChg>
        <pc:spChg chg="add mod topLvl">
          <ac:chgData name="Heidi Ehrenreich" userId="e13cb4ae-7e7a-4bac-9ad0-318e83a687c0" providerId="ADAL" clId="{39C64791-4098-4F32-AC39-915E783CD6E5}" dt="2024-07-31T13:30:46.711" v="921" actId="14100"/>
          <ac:spMkLst>
            <pc:docMk/>
            <pc:sldMk cId="306960897" sldId="705"/>
            <ac:spMk id="11" creationId="{CA403B83-229C-0D94-9D31-A2F0029F8DA5}"/>
          </ac:spMkLst>
        </pc:spChg>
        <pc:spChg chg="mod topLvl">
          <ac:chgData name="Heidi Ehrenreich" userId="e13cb4ae-7e7a-4bac-9ad0-318e83a687c0" providerId="ADAL" clId="{39C64791-4098-4F32-AC39-915E783CD6E5}" dt="2024-07-31T13:32:09.541" v="944" actId="14100"/>
          <ac:spMkLst>
            <pc:docMk/>
            <pc:sldMk cId="306960897" sldId="705"/>
            <ac:spMk id="13" creationId="{7C756096-D782-5386-A878-A7E136EE75B8}"/>
          </ac:spMkLst>
        </pc:spChg>
        <pc:spChg chg="mod topLvl">
          <ac:chgData name="Heidi Ehrenreich" userId="e13cb4ae-7e7a-4bac-9ad0-318e83a687c0" providerId="ADAL" clId="{39C64791-4098-4F32-AC39-915E783CD6E5}" dt="2024-07-31T13:29:41.455" v="907" actId="1076"/>
          <ac:spMkLst>
            <pc:docMk/>
            <pc:sldMk cId="306960897" sldId="705"/>
            <ac:spMk id="14" creationId="{6812C70B-A91B-A8FC-6067-D0F245FAA825}"/>
          </ac:spMkLst>
        </pc:spChg>
        <pc:spChg chg="del mod">
          <ac:chgData name="Heidi Ehrenreich" userId="e13cb4ae-7e7a-4bac-9ad0-318e83a687c0" providerId="ADAL" clId="{39C64791-4098-4F32-AC39-915E783CD6E5}" dt="2024-07-31T11:31:00.931" v="187" actId="478"/>
          <ac:spMkLst>
            <pc:docMk/>
            <pc:sldMk cId="306960897" sldId="705"/>
            <ac:spMk id="15" creationId="{64E506D4-D4AA-EFB3-9922-9C5F0BA15714}"/>
          </ac:spMkLst>
        </pc:spChg>
        <pc:spChg chg="mod topLvl">
          <ac:chgData name="Heidi Ehrenreich" userId="e13cb4ae-7e7a-4bac-9ad0-318e83a687c0" providerId="ADAL" clId="{39C64791-4098-4F32-AC39-915E783CD6E5}" dt="2024-07-31T13:32:01.918" v="943" actId="14100"/>
          <ac:spMkLst>
            <pc:docMk/>
            <pc:sldMk cId="306960897" sldId="705"/>
            <ac:spMk id="17" creationId="{2D160575-6B6F-58E8-9ACF-6C4E8A84F452}"/>
          </ac:spMkLst>
        </pc:spChg>
        <pc:spChg chg="mod topLvl">
          <ac:chgData name="Heidi Ehrenreich" userId="e13cb4ae-7e7a-4bac-9ad0-318e83a687c0" providerId="ADAL" clId="{39C64791-4098-4F32-AC39-915E783CD6E5}" dt="2024-07-31T13:31:51.157" v="940" actId="403"/>
          <ac:spMkLst>
            <pc:docMk/>
            <pc:sldMk cId="306960897" sldId="705"/>
            <ac:spMk id="18" creationId="{5A31F888-AC4A-3D10-61AA-9CF0C2FD9B06}"/>
          </ac:spMkLst>
        </pc:spChg>
        <pc:spChg chg="del mod">
          <ac:chgData name="Heidi Ehrenreich" userId="e13cb4ae-7e7a-4bac-9ad0-318e83a687c0" providerId="ADAL" clId="{39C64791-4098-4F32-AC39-915E783CD6E5}" dt="2024-07-31T11:31:08.612" v="189" actId="478"/>
          <ac:spMkLst>
            <pc:docMk/>
            <pc:sldMk cId="306960897" sldId="705"/>
            <ac:spMk id="19" creationId="{64F08D25-3B23-6E00-4493-18D68E20335E}"/>
          </ac:spMkLst>
        </pc:spChg>
        <pc:spChg chg="mod topLvl">
          <ac:chgData name="Heidi Ehrenreich" userId="e13cb4ae-7e7a-4bac-9ad0-318e83a687c0" providerId="ADAL" clId="{39C64791-4098-4F32-AC39-915E783CD6E5}" dt="2024-07-31T13:35:34.881" v="968" actId="14100"/>
          <ac:spMkLst>
            <pc:docMk/>
            <pc:sldMk cId="306960897" sldId="705"/>
            <ac:spMk id="21" creationId="{7104CD5E-7A9F-3A79-2A42-DDFC1CC3C3A5}"/>
          </ac:spMkLst>
        </pc:spChg>
        <pc:spChg chg="mod topLvl">
          <ac:chgData name="Heidi Ehrenreich" userId="e13cb4ae-7e7a-4bac-9ad0-318e83a687c0" providerId="ADAL" clId="{39C64791-4098-4F32-AC39-915E783CD6E5}" dt="2024-07-31T13:29:52.511" v="908" actId="165"/>
          <ac:spMkLst>
            <pc:docMk/>
            <pc:sldMk cId="306960897" sldId="705"/>
            <ac:spMk id="22" creationId="{ED438C43-67E4-22CC-1589-8309A19F6DB3}"/>
          </ac:spMkLst>
        </pc:spChg>
        <pc:spChg chg="del mod">
          <ac:chgData name="Heidi Ehrenreich" userId="e13cb4ae-7e7a-4bac-9ad0-318e83a687c0" providerId="ADAL" clId="{39C64791-4098-4F32-AC39-915E783CD6E5}" dt="2024-07-31T11:30:50.887" v="185" actId="478"/>
          <ac:spMkLst>
            <pc:docMk/>
            <pc:sldMk cId="306960897" sldId="705"/>
            <ac:spMk id="23" creationId="{EDCFB784-0417-7637-D505-921FF796E6BA}"/>
          </ac:spMkLst>
        </pc:spChg>
        <pc:spChg chg="add mod topLvl">
          <ac:chgData name="Heidi Ehrenreich" userId="e13cb4ae-7e7a-4bac-9ad0-318e83a687c0" providerId="ADAL" clId="{39C64791-4098-4F32-AC39-915E783CD6E5}" dt="2024-07-31T13:30:42.271" v="919" actId="14100"/>
          <ac:spMkLst>
            <pc:docMk/>
            <pc:sldMk cId="306960897" sldId="705"/>
            <ac:spMk id="24" creationId="{5CD21B89-6E9B-B7BE-5616-74822B2CA17F}"/>
          </ac:spMkLst>
        </pc:spChg>
        <pc:spChg chg="add del mod">
          <ac:chgData name="Heidi Ehrenreich" userId="e13cb4ae-7e7a-4bac-9ad0-318e83a687c0" providerId="ADAL" clId="{39C64791-4098-4F32-AC39-915E783CD6E5}" dt="2024-07-31T11:33:37.971" v="211" actId="478"/>
          <ac:spMkLst>
            <pc:docMk/>
            <pc:sldMk cId="306960897" sldId="705"/>
            <ac:spMk id="25" creationId="{28422465-B950-824E-36C7-66FC1FD95001}"/>
          </ac:spMkLst>
        </pc:spChg>
        <pc:spChg chg="add del mod">
          <ac:chgData name="Heidi Ehrenreich" userId="e13cb4ae-7e7a-4bac-9ad0-318e83a687c0" providerId="ADAL" clId="{39C64791-4098-4F32-AC39-915E783CD6E5}" dt="2024-07-31T11:33:35.035" v="210" actId="478"/>
          <ac:spMkLst>
            <pc:docMk/>
            <pc:sldMk cId="306960897" sldId="705"/>
            <ac:spMk id="26" creationId="{77498C67-FA54-665D-9B87-03B38EE6EECE}"/>
          </ac:spMkLst>
        </pc:spChg>
        <pc:spChg chg="add del mod">
          <ac:chgData name="Heidi Ehrenreich" userId="e13cb4ae-7e7a-4bac-9ad0-318e83a687c0" providerId="ADAL" clId="{39C64791-4098-4F32-AC39-915E783CD6E5}" dt="2024-07-31T11:34:04.121" v="216" actId="478"/>
          <ac:spMkLst>
            <pc:docMk/>
            <pc:sldMk cId="306960897" sldId="705"/>
            <ac:spMk id="27" creationId="{5AFEBEA3-16C4-3AAD-DF47-966F6504ED8D}"/>
          </ac:spMkLst>
        </pc:spChg>
        <pc:spChg chg="add del mod">
          <ac:chgData name="Heidi Ehrenreich" userId="e13cb4ae-7e7a-4bac-9ad0-318e83a687c0" providerId="ADAL" clId="{39C64791-4098-4F32-AC39-915E783CD6E5}" dt="2024-07-31T11:34:05.365" v="217" actId="478"/>
          <ac:spMkLst>
            <pc:docMk/>
            <pc:sldMk cId="306960897" sldId="705"/>
            <ac:spMk id="28" creationId="{38A441BA-E191-B4D5-4A38-14013BE891FD}"/>
          </ac:spMkLst>
        </pc:spChg>
        <pc:spChg chg="add del mod">
          <ac:chgData name="Heidi Ehrenreich" userId="e13cb4ae-7e7a-4bac-9ad0-318e83a687c0" providerId="ADAL" clId="{39C64791-4098-4F32-AC39-915E783CD6E5}" dt="2024-07-31T11:34:06.893" v="218" actId="478"/>
          <ac:spMkLst>
            <pc:docMk/>
            <pc:sldMk cId="306960897" sldId="705"/>
            <ac:spMk id="29" creationId="{B4D47442-CCAF-97DE-EC85-41B19145621B}"/>
          </ac:spMkLst>
        </pc:spChg>
        <pc:spChg chg="add mod">
          <ac:chgData name="Heidi Ehrenreich" userId="e13cb4ae-7e7a-4bac-9ad0-318e83a687c0" providerId="ADAL" clId="{39C64791-4098-4F32-AC39-915E783CD6E5}" dt="2024-07-31T13:11:50.491" v="839" actId="1038"/>
          <ac:spMkLst>
            <pc:docMk/>
            <pc:sldMk cId="306960897" sldId="705"/>
            <ac:spMk id="37" creationId="{42EF4CE3-63CD-9419-3EDF-8263DB977B6C}"/>
          </ac:spMkLst>
        </pc:spChg>
        <pc:spChg chg="add mod">
          <ac:chgData name="Heidi Ehrenreich" userId="e13cb4ae-7e7a-4bac-9ad0-318e83a687c0" providerId="ADAL" clId="{39C64791-4098-4F32-AC39-915E783CD6E5}" dt="2024-07-31T13:23:40.472" v="895" actId="1076"/>
          <ac:spMkLst>
            <pc:docMk/>
            <pc:sldMk cId="306960897" sldId="705"/>
            <ac:spMk id="38" creationId="{EE7559F9-5ACE-BF1A-A85D-EB6BCB175EF0}"/>
          </ac:spMkLst>
        </pc:spChg>
        <pc:spChg chg="add mod">
          <ac:chgData name="Heidi Ehrenreich" userId="e13cb4ae-7e7a-4bac-9ad0-318e83a687c0" providerId="ADAL" clId="{39C64791-4098-4F32-AC39-915E783CD6E5}" dt="2024-07-31T13:34:38.323" v="961" actId="1076"/>
          <ac:spMkLst>
            <pc:docMk/>
            <pc:sldMk cId="306960897" sldId="705"/>
            <ac:spMk id="39" creationId="{2F3A0611-FD3D-9E8D-0E78-F2E7DDD70130}"/>
          </ac:spMkLst>
        </pc:spChg>
        <pc:spChg chg="add mod">
          <ac:chgData name="Heidi Ehrenreich" userId="e13cb4ae-7e7a-4bac-9ad0-318e83a687c0" providerId="ADAL" clId="{39C64791-4098-4F32-AC39-915E783CD6E5}" dt="2024-07-31T13:12:32" v="843" actId="1076"/>
          <ac:spMkLst>
            <pc:docMk/>
            <pc:sldMk cId="306960897" sldId="705"/>
            <ac:spMk id="40" creationId="{1C019093-0E54-59AF-022A-ECB472656852}"/>
          </ac:spMkLst>
        </pc:spChg>
        <pc:spChg chg="add mod">
          <ac:chgData name="Heidi Ehrenreich" userId="e13cb4ae-7e7a-4bac-9ad0-318e83a687c0" providerId="ADAL" clId="{39C64791-4098-4F32-AC39-915E783CD6E5}" dt="2024-07-31T13:32:44.894" v="949" actId="1076"/>
          <ac:spMkLst>
            <pc:docMk/>
            <pc:sldMk cId="306960897" sldId="705"/>
            <ac:spMk id="41" creationId="{3DC2CDB7-4A3B-2CF5-64D8-50F257844DC5}"/>
          </ac:spMkLst>
        </pc:spChg>
        <pc:spChg chg="add mod">
          <ac:chgData name="Heidi Ehrenreich" userId="e13cb4ae-7e7a-4bac-9ad0-318e83a687c0" providerId="ADAL" clId="{39C64791-4098-4F32-AC39-915E783CD6E5}" dt="2024-07-31T13:32:57.795" v="951" actId="1076"/>
          <ac:spMkLst>
            <pc:docMk/>
            <pc:sldMk cId="306960897" sldId="705"/>
            <ac:spMk id="42" creationId="{BB07B525-B59C-1150-77CE-D74B4D99FAE4}"/>
          </ac:spMkLst>
        </pc:spChg>
        <pc:spChg chg="add del mod">
          <ac:chgData name="Heidi Ehrenreich" userId="e13cb4ae-7e7a-4bac-9ad0-318e83a687c0" providerId="ADAL" clId="{39C64791-4098-4F32-AC39-915E783CD6E5}" dt="2024-07-31T12:55:41.024" v="553" actId="478"/>
          <ac:spMkLst>
            <pc:docMk/>
            <pc:sldMk cId="306960897" sldId="705"/>
            <ac:spMk id="43" creationId="{55BA1C00-449F-CA38-180B-CF6E5D2FCE39}"/>
          </ac:spMkLst>
        </pc:spChg>
        <pc:spChg chg="add del">
          <ac:chgData name="Heidi Ehrenreich" userId="e13cb4ae-7e7a-4bac-9ad0-318e83a687c0" providerId="ADAL" clId="{39C64791-4098-4F32-AC39-915E783CD6E5}" dt="2024-07-31T12:56:36.920" v="555" actId="478"/>
          <ac:spMkLst>
            <pc:docMk/>
            <pc:sldMk cId="306960897" sldId="705"/>
            <ac:spMk id="44" creationId="{9AA8B47E-5989-607C-CA09-72CE3561DBF2}"/>
          </ac:spMkLst>
        </pc:spChg>
        <pc:spChg chg="add mod">
          <ac:chgData name="Heidi Ehrenreich" userId="e13cb4ae-7e7a-4bac-9ad0-318e83a687c0" providerId="ADAL" clId="{39C64791-4098-4F32-AC39-915E783CD6E5}" dt="2024-07-31T13:33:32.552" v="955" actId="1076"/>
          <ac:spMkLst>
            <pc:docMk/>
            <pc:sldMk cId="306960897" sldId="705"/>
            <ac:spMk id="47" creationId="{F5F41AB5-680C-538C-462F-D2022E1ED4BC}"/>
          </ac:spMkLst>
        </pc:spChg>
        <pc:spChg chg="add mod">
          <ac:chgData name="Heidi Ehrenreich" userId="e13cb4ae-7e7a-4bac-9ad0-318e83a687c0" providerId="ADAL" clId="{39C64791-4098-4F32-AC39-915E783CD6E5}" dt="2024-07-31T13:11:56.692" v="840" actId="1076"/>
          <ac:spMkLst>
            <pc:docMk/>
            <pc:sldMk cId="306960897" sldId="705"/>
            <ac:spMk id="48" creationId="{27C73CC9-CD73-81DD-7E73-037A8AE4B998}"/>
          </ac:spMkLst>
        </pc:spChg>
        <pc:grpChg chg="add del mod">
          <ac:chgData name="Heidi Ehrenreich" userId="e13cb4ae-7e7a-4bac-9ad0-318e83a687c0" providerId="ADAL" clId="{39C64791-4098-4F32-AC39-915E783CD6E5}" dt="2024-07-31T11:33:08.731" v="204" actId="165"/>
          <ac:grpSpMkLst>
            <pc:docMk/>
            <pc:sldMk cId="306960897" sldId="705"/>
            <ac:grpSpMk id="6" creationId="{7A345CF6-FE98-BB54-F09C-B7FB99B66731}"/>
          </ac:grpSpMkLst>
        </pc:grpChg>
        <pc:grpChg chg="add del mod">
          <ac:chgData name="Heidi Ehrenreich" userId="e13cb4ae-7e7a-4bac-9ad0-318e83a687c0" providerId="ADAL" clId="{39C64791-4098-4F32-AC39-915E783CD6E5}" dt="2024-07-31T11:46:42.561" v="259" actId="165"/>
          <ac:grpSpMkLst>
            <pc:docMk/>
            <pc:sldMk cId="306960897" sldId="705"/>
            <ac:grpSpMk id="12" creationId="{0A43E982-F200-A62F-B8A3-9D00B6B9F006}"/>
          </ac:grpSpMkLst>
        </pc:grpChg>
        <pc:grpChg chg="add del mod">
          <ac:chgData name="Heidi Ehrenreich" userId="e13cb4ae-7e7a-4bac-9ad0-318e83a687c0" providerId="ADAL" clId="{39C64791-4098-4F32-AC39-915E783CD6E5}" dt="2024-07-31T11:44:55.986" v="226" actId="165"/>
          <ac:grpSpMkLst>
            <pc:docMk/>
            <pc:sldMk cId="306960897" sldId="705"/>
            <ac:grpSpMk id="16" creationId="{1CC8EFF9-E558-F0E3-5432-3FE1AD9331C0}"/>
          </ac:grpSpMkLst>
        </pc:grpChg>
        <pc:grpChg chg="add del mod">
          <ac:chgData name="Heidi Ehrenreich" userId="e13cb4ae-7e7a-4bac-9ad0-318e83a687c0" providerId="ADAL" clId="{39C64791-4098-4F32-AC39-915E783CD6E5}" dt="2024-07-31T11:45:51.076" v="240" actId="165"/>
          <ac:grpSpMkLst>
            <pc:docMk/>
            <pc:sldMk cId="306960897" sldId="705"/>
            <ac:grpSpMk id="20" creationId="{85941122-F0B2-E04A-E0AE-A48C0E61B953}"/>
          </ac:grpSpMkLst>
        </pc:grpChg>
        <pc:grpChg chg="add del mod ord">
          <ac:chgData name="Heidi Ehrenreich" userId="e13cb4ae-7e7a-4bac-9ad0-318e83a687c0" providerId="ADAL" clId="{39C64791-4098-4F32-AC39-915E783CD6E5}" dt="2024-07-31T13:30:00.945" v="910" actId="165"/>
          <ac:grpSpMkLst>
            <pc:docMk/>
            <pc:sldMk cId="306960897" sldId="705"/>
            <ac:grpSpMk id="30" creationId="{57E48363-926C-CAA7-6137-63037A0BF0A8}"/>
          </ac:grpSpMkLst>
        </pc:grpChg>
        <pc:grpChg chg="add del mod">
          <ac:chgData name="Heidi Ehrenreich" userId="e13cb4ae-7e7a-4bac-9ad0-318e83a687c0" providerId="ADAL" clId="{39C64791-4098-4F32-AC39-915E783CD6E5}" dt="2024-07-31T11:48:38.771" v="287" actId="165"/>
          <ac:grpSpMkLst>
            <pc:docMk/>
            <pc:sldMk cId="306960897" sldId="705"/>
            <ac:grpSpMk id="31" creationId="{E04175ED-F392-9B90-452D-08D2C5F8F245}"/>
          </ac:grpSpMkLst>
        </pc:grpChg>
        <pc:grpChg chg="add del mod">
          <ac:chgData name="Heidi Ehrenreich" userId="e13cb4ae-7e7a-4bac-9ad0-318e83a687c0" providerId="ADAL" clId="{39C64791-4098-4F32-AC39-915E783CD6E5}" dt="2024-07-31T11:48:04.501" v="279" actId="165"/>
          <ac:grpSpMkLst>
            <pc:docMk/>
            <pc:sldMk cId="306960897" sldId="705"/>
            <ac:grpSpMk id="32" creationId="{D244A7EB-48DD-5B7B-89D8-8840BF8A8EBA}"/>
          </ac:grpSpMkLst>
        </pc:grpChg>
        <pc:grpChg chg="add del mod ord">
          <ac:chgData name="Heidi Ehrenreich" userId="e13cb4ae-7e7a-4bac-9ad0-318e83a687c0" providerId="ADAL" clId="{39C64791-4098-4F32-AC39-915E783CD6E5}" dt="2024-07-31T13:30:04.410" v="911" actId="165"/>
          <ac:grpSpMkLst>
            <pc:docMk/>
            <pc:sldMk cId="306960897" sldId="705"/>
            <ac:grpSpMk id="33" creationId="{A83584C2-2222-87C0-FBEB-5F8F39578270}"/>
          </ac:grpSpMkLst>
        </pc:grpChg>
        <pc:grpChg chg="add del mod">
          <ac:chgData name="Heidi Ehrenreich" userId="e13cb4ae-7e7a-4bac-9ad0-318e83a687c0" providerId="ADAL" clId="{39C64791-4098-4F32-AC39-915E783CD6E5}" dt="2024-07-31T13:29:52.511" v="908" actId="165"/>
          <ac:grpSpMkLst>
            <pc:docMk/>
            <pc:sldMk cId="306960897" sldId="705"/>
            <ac:grpSpMk id="34" creationId="{7460FE22-FAA2-1893-C8FE-8F53F626AE8A}"/>
          </ac:grpSpMkLst>
        </pc:grpChg>
        <pc:grpChg chg="add del mod ord">
          <ac:chgData name="Heidi Ehrenreich" userId="e13cb4ae-7e7a-4bac-9ad0-318e83a687c0" providerId="ADAL" clId="{39C64791-4098-4F32-AC39-915E783CD6E5}" dt="2024-07-31T13:29:24.817" v="903" actId="165"/>
          <ac:grpSpMkLst>
            <pc:docMk/>
            <pc:sldMk cId="306960897" sldId="705"/>
            <ac:grpSpMk id="35" creationId="{4BE68E06-4CF6-6D62-CF10-8B2C6681A2E4}"/>
          </ac:grpSpMkLst>
        </pc:grpChg>
        <pc:grpChg chg="add del mod">
          <ac:chgData name="Heidi Ehrenreich" userId="e13cb4ae-7e7a-4bac-9ad0-318e83a687c0" providerId="ADAL" clId="{39C64791-4098-4F32-AC39-915E783CD6E5}" dt="2024-07-31T13:29:56.355" v="909" actId="165"/>
          <ac:grpSpMkLst>
            <pc:docMk/>
            <pc:sldMk cId="306960897" sldId="705"/>
            <ac:grpSpMk id="36" creationId="{BE4A8DA4-815A-C457-7ED2-1DFECB639542}"/>
          </ac:grpSpMkLst>
        </pc:grpChg>
        <pc:cxnChg chg="add mod">
          <ac:chgData name="Heidi Ehrenreich" userId="e13cb4ae-7e7a-4bac-9ad0-318e83a687c0" providerId="ADAL" clId="{39C64791-4098-4F32-AC39-915E783CD6E5}" dt="2024-07-31T13:11:50.491" v="839" actId="1038"/>
          <ac:cxnSpMkLst>
            <pc:docMk/>
            <pc:sldMk cId="306960897" sldId="705"/>
            <ac:cxnSpMk id="46" creationId="{A111295D-9084-D5C9-2F56-CCDDB933906C}"/>
          </ac:cxnSpMkLst>
        </pc:cxnChg>
        <pc:cxnChg chg="add mod">
          <ac:chgData name="Heidi Ehrenreich" userId="e13cb4ae-7e7a-4bac-9ad0-318e83a687c0" providerId="ADAL" clId="{39C64791-4098-4F32-AC39-915E783CD6E5}" dt="2024-07-31T13:22:26.979" v="884" actId="1076"/>
          <ac:cxnSpMkLst>
            <pc:docMk/>
            <pc:sldMk cId="306960897" sldId="705"/>
            <ac:cxnSpMk id="49" creationId="{3FFA2A18-442C-9644-5847-BBDD65F0A815}"/>
          </ac:cxnSpMkLst>
        </pc:cxnChg>
        <pc:cxnChg chg="add mod ord">
          <ac:chgData name="Heidi Ehrenreich" userId="e13cb4ae-7e7a-4bac-9ad0-318e83a687c0" providerId="ADAL" clId="{39C64791-4098-4F32-AC39-915E783CD6E5}" dt="2024-07-31T13:32:50.374" v="950" actId="14100"/>
          <ac:cxnSpMkLst>
            <pc:docMk/>
            <pc:sldMk cId="306960897" sldId="705"/>
            <ac:cxnSpMk id="51" creationId="{738F847C-6C74-AFF6-3C70-BDDFEDD69A7D}"/>
          </ac:cxnSpMkLst>
        </pc:cxnChg>
        <pc:cxnChg chg="add mod">
          <ac:chgData name="Heidi Ehrenreich" userId="e13cb4ae-7e7a-4bac-9ad0-318e83a687c0" providerId="ADAL" clId="{39C64791-4098-4F32-AC39-915E783CD6E5}" dt="2024-07-31T13:23:32.716" v="894" actId="14100"/>
          <ac:cxnSpMkLst>
            <pc:docMk/>
            <pc:sldMk cId="306960897" sldId="705"/>
            <ac:cxnSpMk id="53" creationId="{55EB48CD-7C41-C094-7EB1-6AD4797E593A}"/>
          </ac:cxnSpMkLst>
        </pc:cxnChg>
        <pc:cxnChg chg="add mod">
          <ac:chgData name="Heidi Ehrenreich" userId="e13cb4ae-7e7a-4bac-9ad0-318e83a687c0" providerId="ADAL" clId="{39C64791-4098-4F32-AC39-915E783CD6E5}" dt="2024-07-31T13:12:11.657" v="842" actId="1036"/>
          <ac:cxnSpMkLst>
            <pc:docMk/>
            <pc:sldMk cId="306960897" sldId="705"/>
            <ac:cxnSpMk id="55" creationId="{99234E5F-513D-48B3-A51F-0AF49EE7D66E}"/>
          </ac:cxnSpMkLst>
        </pc:cxnChg>
        <pc:cxnChg chg="add mod">
          <ac:chgData name="Heidi Ehrenreich" userId="e13cb4ae-7e7a-4bac-9ad0-318e83a687c0" providerId="ADAL" clId="{39C64791-4098-4F32-AC39-915E783CD6E5}" dt="2024-07-31T13:11:50.491" v="839" actId="1038"/>
          <ac:cxnSpMkLst>
            <pc:docMk/>
            <pc:sldMk cId="306960897" sldId="705"/>
            <ac:cxnSpMk id="60" creationId="{74CFC6AF-41C9-6FBE-149A-5FC07325CAEE}"/>
          </ac:cxnSpMkLst>
        </pc:cxnChg>
        <pc:cxnChg chg="add mod">
          <ac:chgData name="Heidi Ehrenreich" userId="e13cb4ae-7e7a-4bac-9ad0-318e83a687c0" providerId="ADAL" clId="{39C64791-4098-4F32-AC39-915E783CD6E5}" dt="2024-07-31T13:34:03.667" v="960" actId="14100"/>
          <ac:cxnSpMkLst>
            <pc:docMk/>
            <pc:sldMk cId="306960897" sldId="705"/>
            <ac:cxnSpMk id="65" creationId="{38A18A5A-2732-6890-DB90-E702D65CA6E1}"/>
          </ac:cxnSpMkLst>
        </pc:cxnChg>
        <pc:cxnChg chg="add mod">
          <ac:chgData name="Heidi Ehrenreich" userId="e13cb4ae-7e7a-4bac-9ad0-318e83a687c0" providerId="ADAL" clId="{39C64791-4098-4F32-AC39-915E783CD6E5}" dt="2024-07-31T13:22:45.959" v="887" actId="14100"/>
          <ac:cxnSpMkLst>
            <pc:docMk/>
            <pc:sldMk cId="306960897" sldId="705"/>
            <ac:cxnSpMk id="67" creationId="{3557505F-BF91-CBFC-15E4-B9A8CC2F3D91}"/>
          </ac:cxnSpMkLst>
        </pc:cxnChg>
        <pc:cxnChg chg="add mod">
          <ac:chgData name="Heidi Ehrenreich" userId="e13cb4ae-7e7a-4bac-9ad0-318e83a687c0" providerId="ADAL" clId="{39C64791-4098-4F32-AC39-915E783CD6E5}" dt="2024-07-31T13:32:29.023" v="948" actId="14100"/>
          <ac:cxnSpMkLst>
            <pc:docMk/>
            <pc:sldMk cId="306960897" sldId="705"/>
            <ac:cxnSpMk id="69" creationId="{0303F98C-7CB7-34FA-2718-0934225B999F}"/>
          </ac:cxnSpMkLst>
        </pc:cxnChg>
        <pc:cxnChg chg="add mod ord">
          <ac:chgData name="Heidi Ehrenreich" userId="e13cb4ae-7e7a-4bac-9ad0-318e83a687c0" providerId="ADAL" clId="{39C64791-4098-4F32-AC39-915E783CD6E5}" dt="2024-07-31T13:32:22.109" v="946" actId="1076"/>
          <ac:cxnSpMkLst>
            <pc:docMk/>
            <pc:sldMk cId="306960897" sldId="705"/>
            <ac:cxnSpMk id="72" creationId="{239B3A81-E659-97DC-6374-9A359E3DF2A0}"/>
          </ac:cxnSpMkLst>
        </pc:cxnChg>
        <pc:cxnChg chg="add mod ord">
          <ac:chgData name="Heidi Ehrenreich" userId="e13cb4ae-7e7a-4bac-9ad0-318e83a687c0" providerId="ADAL" clId="{39C64791-4098-4F32-AC39-915E783CD6E5}" dt="2024-07-31T13:32:13.583" v="945" actId="1076"/>
          <ac:cxnSpMkLst>
            <pc:docMk/>
            <pc:sldMk cId="306960897" sldId="705"/>
            <ac:cxnSpMk id="76" creationId="{46DD444A-6FF6-4105-9338-2CB7BEB817D8}"/>
          </ac:cxnSpMkLst>
        </pc:cxnChg>
        <pc:cxnChg chg="add mod">
          <ac:chgData name="Heidi Ehrenreich" userId="e13cb4ae-7e7a-4bac-9ad0-318e83a687c0" providerId="ADAL" clId="{39C64791-4098-4F32-AC39-915E783CD6E5}" dt="2024-07-31T13:33:27.423" v="954" actId="14100"/>
          <ac:cxnSpMkLst>
            <pc:docMk/>
            <pc:sldMk cId="306960897" sldId="705"/>
            <ac:cxnSpMk id="84" creationId="{1355AF61-EB28-BBEA-E5CB-36A08680703D}"/>
          </ac:cxnSpMkLst>
        </pc:cxnChg>
        <pc:cxnChg chg="add del mod">
          <ac:chgData name="Heidi Ehrenreich" userId="e13cb4ae-7e7a-4bac-9ad0-318e83a687c0" providerId="ADAL" clId="{39C64791-4098-4F32-AC39-915E783CD6E5}" dt="2024-07-31T13:15:00.090" v="863" actId="478"/>
          <ac:cxnSpMkLst>
            <pc:docMk/>
            <pc:sldMk cId="306960897" sldId="705"/>
            <ac:cxnSpMk id="89" creationId="{4F4F9731-C2DD-24C3-16A7-9CC807330F89}"/>
          </ac:cxnSpMkLst>
        </pc:cxnChg>
      </pc:sldChg>
      <pc:sldChg chg="ord">
        <pc:chgData name="Heidi Ehrenreich" userId="e13cb4ae-7e7a-4bac-9ad0-318e83a687c0" providerId="ADAL" clId="{39C64791-4098-4F32-AC39-915E783CD6E5}" dt="2024-07-31T13:53:28.273" v="1109"/>
        <pc:sldMkLst>
          <pc:docMk/>
          <pc:sldMk cId="2742247233" sldId="778"/>
        </pc:sldMkLst>
      </pc:sldChg>
      <pc:sldChg chg="modSp mod">
        <pc:chgData name="Heidi Ehrenreich" userId="e13cb4ae-7e7a-4bac-9ad0-318e83a687c0" providerId="ADAL" clId="{39C64791-4098-4F32-AC39-915E783CD6E5}" dt="2024-07-31T11:24:06.062" v="128" actId="20577"/>
        <pc:sldMkLst>
          <pc:docMk/>
          <pc:sldMk cId="2716444636" sldId="780"/>
        </pc:sldMkLst>
        <pc:spChg chg="mod">
          <ac:chgData name="Heidi Ehrenreich" userId="e13cb4ae-7e7a-4bac-9ad0-318e83a687c0" providerId="ADAL" clId="{39C64791-4098-4F32-AC39-915E783CD6E5}" dt="2024-07-31T11:24:06.062" v="128" actId="20577"/>
          <ac:spMkLst>
            <pc:docMk/>
            <pc:sldMk cId="2716444636" sldId="780"/>
            <ac:spMk id="3" creationId="{FCF38631-4212-4857-A6DA-43A1BC07AB56}"/>
          </ac:spMkLst>
        </pc:spChg>
      </pc:sldChg>
      <pc:sldChg chg="modSp mod">
        <pc:chgData name="Heidi Ehrenreich" userId="e13cb4ae-7e7a-4bac-9ad0-318e83a687c0" providerId="ADAL" clId="{39C64791-4098-4F32-AC39-915E783CD6E5}" dt="2024-07-31T13:47:36.793" v="996" actId="113"/>
        <pc:sldMkLst>
          <pc:docMk/>
          <pc:sldMk cId="1455272958" sldId="781"/>
        </pc:sldMkLst>
        <pc:spChg chg="mod">
          <ac:chgData name="Heidi Ehrenreich" userId="e13cb4ae-7e7a-4bac-9ad0-318e83a687c0" providerId="ADAL" clId="{39C64791-4098-4F32-AC39-915E783CD6E5}" dt="2024-07-31T13:47:36.793" v="996" actId="113"/>
          <ac:spMkLst>
            <pc:docMk/>
            <pc:sldMk cId="1455272958" sldId="781"/>
            <ac:spMk id="2" creationId="{E986D9EF-B77A-3554-6645-8E5F86B22BF3}"/>
          </ac:spMkLst>
        </pc:spChg>
        <pc:spChg chg="mod">
          <ac:chgData name="Heidi Ehrenreich" userId="e13cb4ae-7e7a-4bac-9ad0-318e83a687c0" providerId="ADAL" clId="{39C64791-4098-4F32-AC39-915E783CD6E5}" dt="2024-07-30T13:53:53.641" v="107" actId="5793"/>
          <ac:spMkLst>
            <pc:docMk/>
            <pc:sldMk cId="1455272958" sldId="781"/>
            <ac:spMk id="3" creationId="{8A6181E6-FFFE-B08E-B034-E592BF4CA5B5}"/>
          </ac:spMkLst>
        </pc:spChg>
      </pc:sldChg>
      <pc:sldChg chg="addSp delSp modSp mod">
        <pc:chgData name="Heidi Ehrenreich" userId="e13cb4ae-7e7a-4bac-9ad0-318e83a687c0" providerId="ADAL" clId="{39C64791-4098-4F32-AC39-915E783CD6E5}" dt="2024-07-31T13:56:08.663" v="1241" actId="1076"/>
        <pc:sldMkLst>
          <pc:docMk/>
          <pc:sldMk cId="3440029077" sldId="782"/>
        </pc:sldMkLst>
        <pc:spChg chg="mod">
          <ac:chgData name="Heidi Ehrenreich" userId="e13cb4ae-7e7a-4bac-9ad0-318e83a687c0" providerId="ADAL" clId="{39C64791-4098-4F32-AC39-915E783CD6E5}" dt="2024-07-31T13:56:03.874" v="1240" actId="1076"/>
          <ac:spMkLst>
            <pc:docMk/>
            <pc:sldMk cId="3440029077" sldId="782"/>
            <ac:spMk id="3" creationId="{D5690FC1-D99B-ADD9-B847-354A39AB78A1}"/>
          </ac:spMkLst>
        </pc:spChg>
        <pc:picChg chg="add mod">
          <ac:chgData name="Heidi Ehrenreich" userId="e13cb4ae-7e7a-4bac-9ad0-318e83a687c0" providerId="ADAL" clId="{39C64791-4098-4F32-AC39-915E783CD6E5}" dt="2024-07-31T13:56:08.663" v="1241" actId="1076"/>
          <ac:picMkLst>
            <pc:docMk/>
            <pc:sldMk cId="3440029077" sldId="782"/>
            <ac:picMk id="7" creationId="{FAB2C25C-97B6-44B6-0043-9CD8D113F0A4}"/>
          </ac:picMkLst>
        </pc:picChg>
        <pc:cxnChg chg="add del mod">
          <ac:chgData name="Heidi Ehrenreich" userId="e13cb4ae-7e7a-4bac-9ad0-318e83a687c0" providerId="ADAL" clId="{39C64791-4098-4F32-AC39-915E783CD6E5}" dt="2024-07-31T13:55:32.568" v="1233" actId="478"/>
          <ac:cxnSpMkLst>
            <pc:docMk/>
            <pc:sldMk cId="3440029077" sldId="782"/>
            <ac:cxnSpMk id="5" creationId="{BEC6423C-B983-FAEC-6311-5E03A6D531B0}"/>
          </ac:cxnSpMkLst>
        </pc:cxnChg>
      </pc:sldChg>
      <pc:sldChg chg="modSp mod">
        <pc:chgData name="Heidi Ehrenreich" userId="e13cb4ae-7e7a-4bac-9ad0-318e83a687c0" providerId="ADAL" clId="{39C64791-4098-4F32-AC39-915E783CD6E5}" dt="2024-07-31T13:53:07.848" v="1107" actId="20577"/>
        <pc:sldMkLst>
          <pc:docMk/>
          <pc:sldMk cId="1612622546" sldId="784"/>
        </pc:sldMkLst>
        <pc:spChg chg="mod">
          <ac:chgData name="Heidi Ehrenreich" userId="e13cb4ae-7e7a-4bac-9ad0-318e83a687c0" providerId="ADAL" clId="{39C64791-4098-4F32-AC39-915E783CD6E5}" dt="2024-07-31T13:53:07.848" v="1107" actId="20577"/>
          <ac:spMkLst>
            <pc:docMk/>
            <pc:sldMk cId="1612622546" sldId="784"/>
            <ac:spMk id="2" creationId="{3E5B6760-BBF9-4606-E9F6-C7A62581973B}"/>
          </ac:spMkLst>
        </pc:spChg>
      </pc:sldChg>
      <pc:sldChg chg="modSp mod">
        <pc:chgData name="Heidi Ehrenreich" userId="e13cb4ae-7e7a-4bac-9ad0-318e83a687c0" providerId="ADAL" clId="{39C64791-4098-4F32-AC39-915E783CD6E5}" dt="2024-07-31T13:48:28.539" v="999" actId="1076"/>
        <pc:sldMkLst>
          <pc:docMk/>
          <pc:sldMk cId="3426877447" sldId="785"/>
        </pc:sldMkLst>
        <pc:spChg chg="mod">
          <ac:chgData name="Heidi Ehrenreich" userId="e13cb4ae-7e7a-4bac-9ad0-318e83a687c0" providerId="ADAL" clId="{39C64791-4098-4F32-AC39-915E783CD6E5}" dt="2024-07-30T13:46:34.984" v="50" actId="20577"/>
          <ac:spMkLst>
            <pc:docMk/>
            <pc:sldMk cId="3426877447" sldId="785"/>
            <ac:spMk id="2" creationId="{4062DD30-A91C-1F03-E061-1E663CF4B5F0}"/>
          </ac:spMkLst>
        </pc:spChg>
        <pc:spChg chg="mod">
          <ac:chgData name="Heidi Ehrenreich" userId="e13cb4ae-7e7a-4bac-9ad0-318e83a687c0" providerId="ADAL" clId="{39C64791-4098-4F32-AC39-915E783CD6E5}" dt="2024-07-31T13:48:28.539" v="999" actId="1076"/>
          <ac:spMkLst>
            <pc:docMk/>
            <pc:sldMk cId="3426877447" sldId="785"/>
            <ac:spMk id="3" creationId="{2C510F54-61D0-4197-D3EE-13BA1800C888}"/>
          </ac:spMkLst>
        </pc:spChg>
      </pc:sldChg>
      <pc:sldChg chg="modSp mod">
        <pc:chgData name="Heidi Ehrenreich" userId="e13cb4ae-7e7a-4bac-9ad0-318e83a687c0" providerId="ADAL" clId="{39C64791-4098-4F32-AC39-915E783CD6E5}" dt="2024-07-31T13:48:59.326" v="1002" actId="20577"/>
        <pc:sldMkLst>
          <pc:docMk/>
          <pc:sldMk cId="1726902064" sldId="786"/>
        </pc:sldMkLst>
        <pc:spChg chg="mod">
          <ac:chgData name="Heidi Ehrenreich" userId="e13cb4ae-7e7a-4bac-9ad0-318e83a687c0" providerId="ADAL" clId="{39C64791-4098-4F32-AC39-915E783CD6E5}" dt="2024-07-30T13:48:43.115" v="62" actId="20577"/>
          <ac:spMkLst>
            <pc:docMk/>
            <pc:sldMk cId="1726902064" sldId="786"/>
            <ac:spMk id="2" creationId="{4062DD30-A91C-1F03-E061-1E663CF4B5F0}"/>
          </ac:spMkLst>
        </pc:spChg>
        <pc:spChg chg="mod">
          <ac:chgData name="Heidi Ehrenreich" userId="e13cb4ae-7e7a-4bac-9ad0-318e83a687c0" providerId="ADAL" clId="{39C64791-4098-4F32-AC39-915E783CD6E5}" dt="2024-07-31T13:48:59.326" v="1002" actId="20577"/>
          <ac:spMkLst>
            <pc:docMk/>
            <pc:sldMk cId="1726902064" sldId="786"/>
            <ac:spMk id="3" creationId="{2C510F54-61D0-4197-D3EE-13BA1800C888}"/>
          </ac:spMkLst>
        </pc:spChg>
      </pc:sldChg>
      <pc:sldChg chg="modSp mod">
        <pc:chgData name="Heidi Ehrenreich" userId="e13cb4ae-7e7a-4bac-9ad0-318e83a687c0" providerId="ADAL" clId="{39C64791-4098-4F32-AC39-915E783CD6E5}" dt="2024-07-30T13:55:18.815" v="110" actId="403"/>
        <pc:sldMkLst>
          <pc:docMk/>
          <pc:sldMk cId="3037888687" sldId="787"/>
        </pc:sldMkLst>
        <pc:spChg chg="mod">
          <ac:chgData name="Heidi Ehrenreich" userId="e13cb4ae-7e7a-4bac-9ad0-318e83a687c0" providerId="ADAL" clId="{39C64791-4098-4F32-AC39-915E783CD6E5}" dt="2024-07-30T13:55:18.815" v="110" actId="403"/>
          <ac:spMkLst>
            <pc:docMk/>
            <pc:sldMk cId="3037888687" sldId="787"/>
            <ac:spMk id="3" creationId="{9D142580-B57D-5A69-367C-207BF8CBD0B7}"/>
          </ac:spMkLst>
        </pc:spChg>
      </pc:sldChg>
      <pc:sldChg chg="add">
        <pc:chgData name="Heidi Ehrenreich" userId="e13cb4ae-7e7a-4bac-9ad0-318e83a687c0" providerId="ADAL" clId="{39C64791-4098-4F32-AC39-915E783CD6E5}" dt="2024-07-31T11:24:24.729" v="129" actId="2890"/>
        <pc:sldMkLst>
          <pc:docMk/>
          <pc:sldMk cId="1447367260" sldId="788"/>
        </pc:sldMkLst>
      </pc:sldChg>
      <pc:sldChg chg="modSp new mod">
        <pc:chgData name="Heidi Ehrenreich" userId="e13cb4ae-7e7a-4bac-9ad0-318e83a687c0" providerId="ADAL" clId="{39C64791-4098-4F32-AC39-915E783CD6E5}" dt="2024-07-31T14:56:17.866" v="1434" actId="20577"/>
        <pc:sldMkLst>
          <pc:docMk/>
          <pc:sldMk cId="3839608850" sldId="789"/>
        </pc:sldMkLst>
        <pc:spChg chg="mod">
          <ac:chgData name="Heidi Ehrenreich" userId="e13cb4ae-7e7a-4bac-9ad0-318e83a687c0" providerId="ADAL" clId="{39C64791-4098-4F32-AC39-915E783CD6E5}" dt="2024-07-31T13:53:54.858" v="1135" actId="20577"/>
          <ac:spMkLst>
            <pc:docMk/>
            <pc:sldMk cId="3839608850" sldId="789"/>
            <ac:spMk id="2" creationId="{9E754449-B288-BCDD-A901-4FE61BFA2088}"/>
          </ac:spMkLst>
        </pc:spChg>
        <pc:spChg chg="mod">
          <ac:chgData name="Heidi Ehrenreich" userId="e13cb4ae-7e7a-4bac-9ad0-318e83a687c0" providerId="ADAL" clId="{39C64791-4098-4F32-AC39-915E783CD6E5}" dt="2024-07-31T14:56:17.866" v="1434" actId="20577"/>
          <ac:spMkLst>
            <pc:docMk/>
            <pc:sldMk cId="3839608850" sldId="789"/>
            <ac:spMk id="3" creationId="{F2AA2EFA-02BA-A832-E5FC-2C2347B5FC53}"/>
          </ac:spMkLst>
        </pc:spChg>
      </pc:sldChg>
      <pc:sldMasterChg chg="del delSldLayout">
        <pc:chgData name="Heidi Ehrenreich" userId="e13cb4ae-7e7a-4bac-9ad0-318e83a687c0" providerId="ADAL" clId="{39C64791-4098-4F32-AC39-915E783CD6E5}" dt="2024-07-31T11:31:32.991" v="195" actId="47"/>
        <pc:sldMasterMkLst>
          <pc:docMk/>
          <pc:sldMasterMk cId="115004934" sldId="2147483676"/>
        </pc:sldMasterMkLst>
        <pc:sldLayoutChg chg="del">
          <pc:chgData name="Heidi Ehrenreich" userId="e13cb4ae-7e7a-4bac-9ad0-318e83a687c0" providerId="ADAL" clId="{39C64791-4098-4F32-AC39-915E783CD6E5}" dt="2024-07-31T11:31:32.991" v="195" actId="47"/>
          <pc:sldLayoutMkLst>
            <pc:docMk/>
            <pc:sldMasterMk cId="115004934" sldId="2147483676"/>
            <pc:sldLayoutMk cId="3234059786" sldId="2147483677"/>
          </pc:sldLayoutMkLst>
        </pc:sldLayoutChg>
        <pc:sldLayoutChg chg="del">
          <pc:chgData name="Heidi Ehrenreich" userId="e13cb4ae-7e7a-4bac-9ad0-318e83a687c0" providerId="ADAL" clId="{39C64791-4098-4F32-AC39-915E783CD6E5}" dt="2024-07-31T11:31:32.991" v="195" actId="47"/>
          <pc:sldLayoutMkLst>
            <pc:docMk/>
            <pc:sldMasterMk cId="115004934" sldId="2147483676"/>
            <pc:sldLayoutMk cId="124715971" sldId="2147483678"/>
          </pc:sldLayoutMkLst>
        </pc:sldLayoutChg>
        <pc:sldLayoutChg chg="del">
          <pc:chgData name="Heidi Ehrenreich" userId="e13cb4ae-7e7a-4bac-9ad0-318e83a687c0" providerId="ADAL" clId="{39C64791-4098-4F32-AC39-915E783CD6E5}" dt="2024-07-31T11:31:32.991" v="195" actId="47"/>
          <pc:sldLayoutMkLst>
            <pc:docMk/>
            <pc:sldMasterMk cId="115004934" sldId="2147483676"/>
            <pc:sldLayoutMk cId="411846891" sldId="2147483679"/>
          </pc:sldLayoutMkLst>
        </pc:sldLayoutChg>
        <pc:sldLayoutChg chg="del">
          <pc:chgData name="Heidi Ehrenreich" userId="e13cb4ae-7e7a-4bac-9ad0-318e83a687c0" providerId="ADAL" clId="{39C64791-4098-4F32-AC39-915E783CD6E5}" dt="2024-07-31T11:31:32.991" v="195" actId="47"/>
          <pc:sldLayoutMkLst>
            <pc:docMk/>
            <pc:sldMasterMk cId="115004934" sldId="2147483676"/>
            <pc:sldLayoutMk cId="4061691596" sldId="2147483680"/>
          </pc:sldLayoutMkLst>
        </pc:sldLayoutChg>
        <pc:sldLayoutChg chg="del">
          <pc:chgData name="Heidi Ehrenreich" userId="e13cb4ae-7e7a-4bac-9ad0-318e83a687c0" providerId="ADAL" clId="{39C64791-4098-4F32-AC39-915E783CD6E5}" dt="2024-07-31T11:31:32.991" v="195" actId="47"/>
          <pc:sldLayoutMkLst>
            <pc:docMk/>
            <pc:sldMasterMk cId="115004934" sldId="2147483676"/>
            <pc:sldLayoutMk cId="2945989284" sldId="2147483681"/>
          </pc:sldLayoutMkLst>
        </pc:sldLayoutChg>
        <pc:sldLayoutChg chg="del">
          <pc:chgData name="Heidi Ehrenreich" userId="e13cb4ae-7e7a-4bac-9ad0-318e83a687c0" providerId="ADAL" clId="{39C64791-4098-4F32-AC39-915E783CD6E5}" dt="2024-07-31T11:31:32.991" v="195" actId="47"/>
          <pc:sldLayoutMkLst>
            <pc:docMk/>
            <pc:sldMasterMk cId="115004934" sldId="2147483676"/>
            <pc:sldLayoutMk cId="426306734" sldId="2147483682"/>
          </pc:sldLayoutMkLst>
        </pc:sldLayoutChg>
        <pc:sldLayoutChg chg="del">
          <pc:chgData name="Heidi Ehrenreich" userId="e13cb4ae-7e7a-4bac-9ad0-318e83a687c0" providerId="ADAL" clId="{39C64791-4098-4F32-AC39-915E783CD6E5}" dt="2024-07-31T11:31:32.991" v="195" actId="47"/>
          <pc:sldLayoutMkLst>
            <pc:docMk/>
            <pc:sldMasterMk cId="115004934" sldId="2147483676"/>
            <pc:sldLayoutMk cId="4209709258" sldId="2147483683"/>
          </pc:sldLayoutMkLst>
        </pc:sldLayoutChg>
        <pc:sldLayoutChg chg="del">
          <pc:chgData name="Heidi Ehrenreich" userId="e13cb4ae-7e7a-4bac-9ad0-318e83a687c0" providerId="ADAL" clId="{39C64791-4098-4F32-AC39-915E783CD6E5}" dt="2024-07-31T11:31:32.991" v="195" actId="47"/>
          <pc:sldLayoutMkLst>
            <pc:docMk/>
            <pc:sldMasterMk cId="115004934" sldId="2147483676"/>
            <pc:sldLayoutMk cId="1460422265" sldId="2147483684"/>
          </pc:sldLayoutMkLst>
        </pc:sldLayoutChg>
        <pc:sldLayoutChg chg="del">
          <pc:chgData name="Heidi Ehrenreich" userId="e13cb4ae-7e7a-4bac-9ad0-318e83a687c0" providerId="ADAL" clId="{39C64791-4098-4F32-AC39-915E783CD6E5}" dt="2024-07-31T11:31:32.991" v="195" actId="47"/>
          <pc:sldLayoutMkLst>
            <pc:docMk/>
            <pc:sldMasterMk cId="115004934" sldId="2147483676"/>
            <pc:sldLayoutMk cId="1342785636" sldId="2147483685"/>
          </pc:sldLayoutMkLst>
        </pc:sldLayoutChg>
        <pc:sldLayoutChg chg="del">
          <pc:chgData name="Heidi Ehrenreich" userId="e13cb4ae-7e7a-4bac-9ad0-318e83a687c0" providerId="ADAL" clId="{39C64791-4098-4F32-AC39-915E783CD6E5}" dt="2024-07-31T11:31:32.991" v="195" actId="47"/>
          <pc:sldLayoutMkLst>
            <pc:docMk/>
            <pc:sldMasterMk cId="115004934" sldId="2147483676"/>
            <pc:sldLayoutMk cId="303984728" sldId="2147483686"/>
          </pc:sldLayoutMkLst>
        </pc:sldLayoutChg>
        <pc:sldLayoutChg chg="del">
          <pc:chgData name="Heidi Ehrenreich" userId="e13cb4ae-7e7a-4bac-9ad0-318e83a687c0" providerId="ADAL" clId="{39C64791-4098-4F32-AC39-915E783CD6E5}" dt="2024-07-31T11:31:32.991" v="195" actId="47"/>
          <pc:sldLayoutMkLst>
            <pc:docMk/>
            <pc:sldMasterMk cId="115004934" sldId="2147483676"/>
            <pc:sldLayoutMk cId="2576044418" sldId="2147483687"/>
          </pc:sldLayoutMkLst>
        </pc:sldLayoutChg>
      </pc:sldMasterChg>
    </pc:docChg>
  </pc:docChgLst>
  <pc:docChgLst>
    <pc:chgData name="Bridgette Schulman" userId="S::bdschulm@nghs.com::4dd7ff17-a4d1-441a-9a87-d9d92144d470" providerId="AD" clId="Web-{D87AE182-474E-F456-9A79-41DB15EF6766}"/>
    <pc:docChg chg="modSld">
      <pc:chgData name="Bridgette Schulman" userId="S::bdschulm@nghs.com::4dd7ff17-a4d1-441a-9a87-d9d92144d470" providerId="AD" clId="Web-{D87AE182-474E-F456-9A79-41DB15EF6766}" dt="2024-07-25T00:03:54.324" v="0" actId="20577"/>
      <pc:docMkLst>
        <pc:docMk/>
      </pc:docMkLst>
      <pc:sldChg chg="modSp">
        <pc:chgData name="Bridgette Schulman" userId="S::bdschulm@nghs.com::4dd7ff17-a4d1-441a-9a87-d9d92144d470" providerId="AD" clId="Web-{D87AE182-474E-F456-9A79-41DB15EF6766}" dt="2024-07-25T00:03:54.324" v="0" actId="20577"/>
        <pc:sldMkLst>
          <pc:docMk/>
          <pc:sldMk cId="0" sldId="256"/>
        </pc:sldMkLst>
        <pc:spChg chg="mod">
          <ac:chgData name="Bridgette Schulman" userId="S::bdschulm@nghs.com::4dd7ff17-a4d1-441a-9a87-d9d92144d470" providerId="AD" clId="Web-{D87AE182-474E-F456-9A79-41DB15EF6766}" dt="2024-07-25T00:03:54.324" v="0" actId="20577"/>
          <ac:spMkLst>
            <pc:docMk/>
            <pc:sldMk cId="0" sldId="256"/>
            <ac:spMk id="146" creationId="{00000000-0000-0000-0000-000000000000}"/>
          </ac:spMkLst>
        </pc:spChg>
      </pc:sldChg>
    </pc:docChg>
  </pc:docChgLst>
  <pc:docChgLst>
    <pc:chgData name="Bridgette Schulman" userId="4dd7ff17-a4d1-441a-9a87-d9d92144d470" providerId="ADAL" clId="{5076267F-508C-4142-BD60-CC536C0C850D}"/>
    <pc:docChg chg="custSel modSld sldOrd">
      <pc:chgData name="Bridgette Schulman" userId="4dd7ff17-a4d1-441a-9a87-d9d92144d470" providerId="ADAL" clId="{5076267F-508C-4142-BD60-CC536C0C850D}" dt="2024-08-02T10:02:58.577" v="628" actId="20577"/>
      <pc:docMkLst>
        <pc:docMk/>
      </pc:docMkLst>
      <pc:sldChg chg="modSp mod modNotesTx">
        <pc:chgData name="Bridgette Schulman" userId="4dd7ff17-a4d1-441a-9a87-d9d92144d470" providerId="ADAL" clId="{5076267F-508C-4142-BD60-CC536C0C850D}" dt="2024-08-02T09:56:43.004" v="97" actId="20577"/>
        <pc:sldMkLst>
          <pc:docMk/>
          <pc:sldMk cId="1009478224" sldId="713"/>
        </pc:sldMkLst>
        <pc:spChg chg="mod">
          <ac:chgData name="Bridgette Schulman" userId="4dd7ff17-a4d1-441a-9a87-d9d92144d470" providerId="ADAL" clId="{5076267F-508C-4142-BD60-CC536C0C850D}" dt="2024-08-02T09:56:14.689" v="74" actId="20577"/>
          <ac:spMkLst>
            <pc:docMk/>
            <pc:sldMk cId="1009478224" sldId="713"/>
            <ac:spMk id="164" creationId="{00000000-0000-0000-0000-000000000000}"/>
          </ac:spMkLst>
        </pc:spChg>
      </pc:sldChg>
      <pc:sldChg chg="ord">
        <pc:chgData name="Bridgette Schulman" userId="4dd7ff17-a4d1-441a-9a87-d9d92144d470" providerId="ADAL" clId="{5076267F-508C-4142-BD60-CC536C0C850D}" dt="2024-08-02T09:57:32.195" v="99"/>
        <pc:sldMkLst>
          <pc:docMk/>
          <pc:sldMk cId="1455272958" sldId="781"/>
        </pc:sldMkLst>
      </pc:sldChg>
      <pc:sldChg chg="modNotesTx">
        <pc:chgData name="Bridgette Schulman" userId="4dd7ff17-a4d1-441a-9a87-d9d92144d470" providerId="ADAL" clId="{5076267F-508C-4142-BD60-CC536C0C850D}" dt="2024-08-02T09:59:51.449" v="115" actId="20577"/>
        <pc:sldMkLst>
          <pc:docMk/>
          <pc:sldMk cId="3037888687" sldId="787"/>
        </pc:sldMkLst>
      </pc:sldChg>
      <pc:sldChg chg="modNotesTx">
        <pc:chgData name="Bridgette Schulman" userId="4dd7ff17-a4d1-441a-9a87-d9d92144d470" providerId="ADAL" clId="{5076267F-508C-4142-BD60-CC536C0C850D}" dt="2024-08-02T10:02:58.577" v="628" actId="20577"/>
        <pc:sldMkLst>
          <pc:docMk/>
          <pc:sldMk cId="4239645773" sldId="796"/>
        </pc:sldMkLst>
      </pc:sldChg>
    </pc:docChg>
  </pc:docChgLst>
  <pc:docChgLst>
    <pc:chgData name="Maribel Luviano" userId="476c5fb5-2502-4e04-968f-f593cd6316ac" providerId="ADAL" clId="{A5C70B99-BD5A-4824-9394-6F4CDCAA82A9}"/>
    <pc:docChg chg="undo custSel addSld modSld addMainMaster modMainMaster">
      <pc:chgData name="Maribel Luviano" userId="476c5fb5-2502-4e04-968f-f593cd6316ac" providerId="ADAL" clId="{A5C70B99-BD5A-4824-9394-6F4CDCAA82A9}" dt="2024-08-02T22:22:12.807" v="1158" actId="20577"/>
      <pc:docMkLst>
        <pc:docMk/>
      </pc:docMkLst>
      <pc:sldChg chg="modSp mod modNotesTx">
        <pc:chgData name="Maribel Luviano" userId="476c5fb5-2502-4e04-968f-f593cd6316ac" providerId="ADAL" clId="{A5C70B99-BD5A-4824-9394-6F4CDCAA82A9}" dt="2024-08-02T22:22:12.807" v="1158" actId="20577"/>
        <pc:sldMkLst>
          <pc:docMk/>
          <pc:sldMk cId="1455272958" sldId="781"/>
        </pc:sldMkLst>
        <pc:spChg chg="mod">
          <ac:chgData name="Maribel Luviano" userId="476c5fb5-2502-4e04-968f-f593cd6316ac" providerId="ADAL" clId="{A5C70B99-BD5A-4824-9394-6F4CDCAA82A9}" dt="2024-08-02T22:22:12.807" v="1158" actId="20577"/>
          <ac:spMkLst>
            <pc:docMk/>
            <pc:sldMk cId="1455272958" sldId="781"/>
            <ac:spMk id="4" creationId="{BB58DBFA-B336-8A93-2FDA-AD927DCB99A8}"/>
          </ac:spMkLst>
        </pc:spChg>
        <pc:picChg chg="mod">
          <ac:chgData name="Maribel Luviano" userId="476c5fb5-2502-4e04-968f-f593cd6316ac" providerId="ADAL" clId="{A5C70B99-BD5A-4824-9394-6F4CDCAA82A9}" dt="2024-08-02T10:59:56.075" v="1125" actId="1440"/>
          <ac:picMkLst>
            <pc:docMk/>
            <pc:sldMk cId="1455272958" sldId="781"/>
            <ac:picMk id="8" creationId="{6E642D93-DFBD-90F6-22F1-B11F18F8D66B}"/>
          </ac:picMkLst>
        </pc:picChg>
        <pc:picChg chg="mod">
          <ac:chgData name="Maribel Luviano" userId="476c5fb5-2502-4e04-968f-f593cd6316ac" providerId="ADAL" clId="{A5C70B99-BD5A-4824-9394-6F4CDCAA82A9}" dt="2024-08-02T10:59:53.887" v="1124" actId="1440"/>
          <ac:picMkLst>
            <pc:docMk/>
            <pc:sldMk cId="1455272958" sldId="781"/>
            <ac:picMk id="14" creationId="{17ECE9A7-1179-30A5-BB36-CCC427805CC4}"/>
          </ac:picMkLst>
        </pc:picChg>
      </pc:sldChg>
      <pc:sldChg chg="addSp delSp modSp mod">
        <pc:chgData name="Maribel Luviano" userId="476c5fb5-2502-4e04-968f-f593cd6316ac" providerId="ADAL" clId="{A5C70B99-BD5A-4824-9394-6F4CDCAA82A9}" dt="2024-08-01T20:47:23.121" v="478" actId="1076"/>
        <pc:sldMkLst>
          <pc:docMk/>
          <pc:sldMk cId="3426877447" sldId="785"/>
        </pc:sldMkLst>
        <pc:spChg chg="mod">
          <ac:chgData name="Maribel Luviano" userId="476c5fb5-2502-4e04-968f-f593cd6316ac" providerId="ADAL" clId="{A5C70B99-BD5A-4824-9394-6F4CDCAA82A9}" dt="2024-08-01T20:43:13.053" v="428" actId="1035"/>
          <ac:spMkLst>
            <pc:docMk/>
            <pc:sldMk cId="3426877447" sldId="785"/>
            <ac:spMk id="2" creationId="{4062DD30-A91C-1F03-E061-1E663CF4B5F0}"/>
          </ac:spMkLst>
        </pc:spChg>
        <pc:spChg chg="mod">
          <ac:chgData name="Maribel Luviano" userId="476c5fb5-2502-4e04-968f-f593cd6316ac" providerId="ADAL" clId="{A5C70B99-BD5A-4824-9394-6F4CDCAA82A9}" dt="2024-08-01T20:46:21.889" v="472" actId="113"/>
          <ac:spMkLst>
            <pc:docMk/>
            <pc:sldMk cId="3426877447" sldId="785"/>
            <ac:spMk id="3" creationId="{2C510F54-61D0-4197-D3EE-13BA1800C888}"/>
          </ac:spMkLst>
        </pc:spChg>
        <pc:spChg chg="add mod">
          <ac:chgData name="Maribel Luviano" userId="476c5fb5-2502-4e04-968f-f593cd6316ac" providerId="ADAL" clId="{A5C70B99-BD5A-4824-9394-6F4CDCAA82A9}" dt="2024-08-01T20:47:23.121" v="478" actId="1076"/>
          <ac:spMkLst>
            <pc:docMk/>
            <pc:sldMk cId="3426877447" sldId="785"/>
            <ac:spMk id="6" creationId="{39C32307-59C7-F11C-2A6C-109CE8DAD084}"/>
          </ac:spMkLst>
        </pc:spChg>
        <pc:spChg chg="mod">
          <ac:chgData name="Maribel Luviano" userId="476c5fb5-2502-4e04-968f-f593cd6316ac" providerId="ADAL" clId="{A5C70B99-BD5A-4824-9394-6F4CDCAA82A9}" dt="2024-08-01T20:46:47.590" v="476" actId="14100"/>
          <ac:spMkLst>
            <pc:docMk/>
            <pc:sldMk cId="3426877447" sldId="785"/>
            <ac:spMk id="7" creationId="{077A0415-9427-7C96-6E65-D9C0CFBFDF88}"/>
          </ac:spMkLst>
        </pc:spChg>
        <pc:picChg chg="del">
          <ac:chgData name="Maribel Luviano" userId="476c5fb5-2502-4e04-968f-f593cd6316ac" providerId="ADAL" clId="{A5C70B99-BD5A-4824-9394-6F4CDCAA82A9}" dt="2024-08-01T20:41:38.704" v="390" actId="478"/>
          <ac:picMkLst>
            <pc:docMk/>
            <pc:sldMk cId="3426877447" sldId="785"/>
            <ac:picMk id="10242" creationId="{931723EC-7B97-43B0-2B0A-C7DE1869C55A}"/>
          </ac:picMkLst>
        </pc:picChg>
      </pc:sldChg>
      <pc:sldChg chg="addSp modSp mod">
        <pc:chgData name="Maribel Luviano" userId="476c5fb5-2502-4e04-968f-f593cd6316ac" providerId="ADAL" clId="{A5C70B99-BD5A-4824-9394-6F4CDCAA82A9}" dt="2024-08-01T20:17:23.603" v="238" actId="1076"/>
        <pc:sldMkLst>
          <pc:docMk/>
          <pc:sldMk cId="3037888687" sldId="787"/>
        </pc:sldMkLst>
        <pc:spChg chg="mod">
          <ac:chgData name="Maribel Luviano" userId="476c5fb5-2502-4e04-968f-f593cd6316ac" providerId="ADAL" clId="{A5C70B99-BD5A-4824-9394-6F4CDCAA82A9}" dt="2024-08-01T20:17:17.368" v="236" actId="27636"/>
          <ac:spMkLst>
            <pc:docMk/>
            <pc:sldMk cId="3037888687" sldId="787"/>
            <ac:spMk id="3" creationId="{9D142580-B57D-5A69-367C-207BF8CBD0B7}"/>
          </ac:spMkLst>
        </pc:spChg>
        <pc:picChg chg="add mod">
          <ac:chgData name="Maribel Luviano" userId="476c5fb5-2502-4e04-968f-f593cd6316ac" providerId="ADAL" clId="{A5C70B99-BD5A-4824-9394-6F4CDCAA82A9}" dt="2024-08-01T20:17:23.603" v="238" actId="1076"/>
          <ac:picMkLst>
            <pc:docMk/>
            <pc:sldMk cId="3037888687" sldId="787"/>
            <ac:picMk id="6" creationId="{1C1871C7-1C1B-E419-1E72-BFF37DAC3B9E}"/>
          </ac:picMkLst>
        </pc:picChg>
      </pc:sldChg>
      <pc:sldChg chg="modNotesTx">
        <pc:chgData name="Maribel Luviano" userId="476c5fb5-2502-4e04-968f-f593cd6316ac" providerId="ADAL" clId="{A5C70B99-BD5A-4824-9394-6F4CDCAA82A9}" dt="2024-08-02T02:33:05.343" v="1121" actId="20577"/>
        <pc:sldMkLst>
          <pc:docMk/>
          <pc:sldMk cId="3684541866" sldId="791"/>
        </pc:sldMkLst>
      </pc:sldChg>
      <pc:sldChg chg="modNotesTx">
        <pc:chgData name="Maribel Luviano" userId="476c5fb5-2502-4e04-968f-f593cd6316ac" providerId="ADAL" clId="{A5C70B99-BD5A-4824-9394-6F4CDCAA82A9}" dt="2024-08-02T02:32:05.530" v="1120" actId="20577"/>
        <pc:sldMkLst>
          <pc:docMk/>
          <pc:sldMk cId="2243665648" sldId="797"/>
        </pc:sldMkLst>
      </pc:sldChg>
      <pc:sldChg chg="addSp delSp modSp new mod">
        <pc:chgData name="Maribel Luviano" userId="476c5fb5-2502-4e04-968f-f593cd6316ac" providerId="ADAL" clId="{A5C70B99-BD5A-4824-9394-6F4CDCAA82A9}" dt="2024-08-01T20:52:20.637" v="489" actId="1440"/>
        <pc:sldMkLst>
          <pc:docMk/>
          <pc:sldMk cId="2339711586" sldId="803"/>
        </pc:sldMkLst>
        <pc:spChg chg="del">
          <ac:chgData name="Maribel Luviano" userId="476c5fb5-2502-4e04-968f-f593cd6316ac" providerId="ADAL" clId="{A5C70B99-BD5A-4824-9394-6F4CDCAA82A9}" dt="2024-08-01T20:17:41.176" v="240" actId="478"/>
          <ac:spMkLst>
            <pc:docMk/>
            <pc:sldMk cId="2339711586" sldId="803"/>
            <ac:spMk id="2" creationId="{D08F744D-103C-6C18-46CE-72BC3AC08A19}"/>
          </ac:spMkLst>
        </pc:spChg>
        <pc:spChg chg="add mod">
          <ac:chgData name="Maribel Luviano" userId="476c5fb5-2502-4e04-968f-f593cd6316ac" providerId="ADAL" clId="{A5C70B99-BD5A-4824-9394-6F4CDCAA82A9}" dt="2024-08-01T20:52:11.649" v="488" actId="1076"/>
          <ac:spMkLst>
            <pc:docMk/>
            <pc:sldMk cId="2339711586" sldId="803"/>
            <ac:spMk id="4" creationId="{CFF2EB26-AC4C-4A60-AEE8-1F444195CFE1}"/>
          </ac:spMkLst>
        </pc:spChg>
        <pc:picChg chg="add mod">
          <ac:chgData name="Maribel Luviano" userId="476c5fb5-2502-4e04-968f-f593cd6316ac" providerId="ADAL" clId="{A5C70B99-BD5A-4824-9394-6F4CDCAA82A9}" dt="2024-08-01T20:52:20.637" v="489" actId="1440"/>
          <ac:picMkLst>
            <pc:docMk/>
            <pc:sldMk cId="2339711586" sldId="803"/>
            <ac:picMk id="1026" creationId="{AF9FD119-862D-D5FA-0A74-0FCF9A1114B6}"/>
          </ac:picMkLst>
        </pc:picChg>
      </pc:sldChg>
      <pc:sldChg chg="add">
        <pc:chgData name="Maribel Luviano" userId="476c5fb5-2502-4e04-968f-f593cd6316ac" providerId="ADAL" clId="{A5C70B99-BD5A-4824-9394-6F4CDCAA82A9}" dt="2024-08-02T12:14:20.959" v="1127"/>
        <pc:sldMkLst>
          <pc:docMk/>
          <pc:sldMk cId="317718070" sldId="804"/>
        </pc:sldMkLst>
      </pc:sldChg>
      <pc:sldChg chg="add">
        <pc:chgData name="Maribel Luviano" userId="476c5fb5-2502-4e04-968f-f593cd6316ac" providerId="ADAL" clId="{A5C70B99-BD5A-4824-9394-6F4CDCAA82A9}" dt="2024-08-02T12:14:22.882" v="1129"/>
        <pc:sldMkLst>
          <pc:docMk/>
          <pc:sldMk cId="1039258542" sldId="805"/>
        </pc:sldMkLst>
      </pc:sldChg>
      <pc:sldChg chg="add">
        <pc:chgData name="Maribel Luviano" userId="476c5fb5-2502-4e04-968f-f593cd6316ac" providerId="ADAL" clId="{A5C70B99-BD5A-4824-9394-6F4CDCAA82A9}" dt="2024-08-02T12:14:25.887" v="1131"/>
        <pc:sldMkLst>
          <pc:docMk/>
          <pc:sldMk cId="1984118948" sldId="806"/>
        </pc:sldMkLst>
      </pc:sldChg>
      <pc:sldChg chg="add">
        <pc:chgData name="Maribel Luviano" userId="476c5fb5-2502-4e04-968f-f593cd6316ac" providerId="ADAL" clId="{A5C70B99-BD5A-4824-9394-6F4CDCAA82A9}" dt="2024-08-02T12:14:36.598" v="1133"/>
        <pc:sldMkLst>
          <pc:docMk/>
          <pc:sldMk cId="757530798" sldId="807"/>
        </pc:sldMkLst>
      </pc:sldChg>
      <pc:sldChg chg="add">
        <pc:chgData name="Maribel Luviano" userId="476c5fb5-2502-4e04-968f-f593cd6316ac" providerId="ADAL" clId="{A5C70B99-BD5A-4824-9394-6F4CDCAA82A9}" dt="2024-08-02T12:14:38.595" v="1135"/>
        <pc:sldMkLst>
          <pc:docMk/>
          <pc:sldMk cId="1858044751" sldId="808"/>
        </pc:sldMkLst>
      </pc:sldChg>
      <pc:sldChg chg="add">
        <pc:chgData name="Maribel Luviano" userId="476c5fb5-2502-4e04-968f-f593cd6316ac" providerId="ADAL" clId="{A5C70B99-BD5A-4824-9394-6F4CDCAA82A9}" dt="2024-08-02T12:14:40.318" v="1137"/>
        <pc:sldMkLst>
          <pc:docMk/>
          <pc:sldMk cId="670439276" sldId="809"/>
        </pc:sldMkLst>
      </pc:sldChg>
      <pc:sldChg chg="add">
        <pc:chgData name="Maribel Luviano" userId="476c5fb5-2502-4e04-968f-f593cd6316ac" providerId="ADAL" clId="{A5C70B99-BD5A-4824-9394-6F4CDCAA82A9}" dt="2024-08-02T12:14:42.721" v="1139"/>
        <pc:sldMkLst>
          <pc:docMk/>
          <pc:sldMk cId="1074265920" sldId="810"/>
        </pc:sldMkLst>
      </pc:sldChg>
      <pc:sldChg chg="add">
        <pc:chgData name="Maribel Luviano" userId="476c5fb5-2502-4e04-968f-f593cd6316ac" providerId="ADAL" clId="{A5C70B99-BD5A-4824-9394-6F4CDCAA82A9}" dt="2024-08-02T12:14:44.542" v="1141"/>
        <pc:sldMkLst>
          <pc:docMk/>
          <pc:sldMk cId="1913516859" sldId="811"/>
        </pc:sldMkLst>
      </pc:sldChg>
      <pc:sldChg chg="add">
        <pc:chgData name="Maribel Luviano" userId="476c5fb5-2502-4e04-968f-f593cd6316ac" providerId="ADAL" clId="{A5C70B99-BD5A-4824-9394-6F4CDCAA82A9}" dt="2024-08-02T12:14:47.887" v="1143"/>
        <pc:sldMkLst>
          <pc:docMk/>
          <pc:sldMk cId="658715734" sldId="812"/>
        </pc:sldMkLst>
      </pc:sldChg>
      <pc:sldChg chg="add">
        <pc:chgData name="Maribel Luviano" userId="476c5fb5-2502-4e04-968f-f593cd6316ac" providerId="ADAL" clId="{A5C70B99-BD5A-4824-9394-6F4CDCAA82A9}" dt="2024-08-02T12:14:49.974" v="1145"/>
        <pc:sldMkLst>
          <pc:docMk/>
          <pc:sldMk cId="1056310499" sldId="813"/>
        </pc:sldMkLst>
      </pc:sldChg>
      <pc:sldChg chg="add">
        <pc:chgData name="Maribel Luviano" userId="476c5fb5-2502-4e04-968f-f593cd6316ac" providerId="ADAL" clId="{A5C70B99-BD5A-4824-9394-6F4CDCAA82A9}" dt="2024-08-02T12:14:52.055" v="1147"/>
        <pc:sldMkLst>
          <pc:docMk/>
          <pc:sldMk cId="187871425" sldId="814"/>
        </pc:sldMkLst>
      </pc:sldChg>
      <pc:sldChg chg="add">
        <pc:chgData name="Maribel Luviano" userId="476c5fb5-2502-4e04-968f-f593cd6316ac" providerId="ADAL" clId="{A5C70B99-BD5A-4824-9394-6F4CDCAA82A9}" dt="2024-08-02T12:14:53.863" v="1149"/>
        <pc:sldMkLst>
          <pc:docMk/>
          <pc:sldMk cId="4138059466" sldId="815"/>
        </pc:sldMkLst>
      </pc:sldChg>
      <pc:sldChg chg="add">
        <pc:chgData name="Maribel Luviano" userId="476c5fb5-2502-4e04-968f-f593cd6316ac" providerId="ADAL" clId="{A5C70B99-BD5A-4824-9394-6F4CDCAA82A9}" dt="2024-08-02T12:14:53.939" v="1151"/>
        <pc:sldMkLst>
          <pc:docMk/>
          <pc:sldMk cId="265947935" sldId="816"/>
        </pc:sldMkLst>
      </pc:sldChg>
      <pc:sldChg chg="add">
        <pc:chgData name="Maribel Luviano" userId="476c5fb5-2502-4e04-968f-f593cd6316ac" providerId="ADAL" clId="{A5C70B99-BD5A-4824-9394-6F4CDCAA82A9}" dt="2024-08-02T12:14:56.016" v="1153"/>
        <pc:sldMkLst>
          <pc:docMk/>
          <pc:sldMk cId="307857481" sldId="817"/>
        </pc:sldMkLst>
      </pc:sldChg>
      <pc:sldChg chg="add">
        <pc:chgData name="Maribel Luviano" userId="476c5fb5-2502-4e04-968f-f593cd6316ac" providerId="ADAL" clId="{A5C70B99-BD5A-4824-9394-6F4CDCAA82A9}" dt="2024-08-02T12:14:58.465" v="1155"/>
        <pc:sldMkLst>
          <pc:docMk/>
          <pc:sldMk cId="3254742861" sldId="818"/>
        </pc:sldMkLst>
      </pc:sldChg>
      <pc:sldChg chg="add">
        <pc:chgData name="Maribel Luviano" userId="476c5fb5-2502-4e04-968f-f593cd6316ac" providerId="ADAL" clId="{A5C70B99-BD5A-4824-9394-6F4CDCAA82A9}" dt="2024-08-02T12:15:00.540" v="1157"/>
        <pc:sldMkLst>
          <pc:docMk/>
          <pc:sldMk cId="4056230892" sldId="819"/>
        </pc:sldMkLst>
      </pc:sldChg>
      <pc:sldMasterChg chg="modSldLayout">
        <pc:chgData name="Maribel Luviano" userId="476c5fb5-2502-4e04-968f-f593cd6316ac" providerId="ADAL" clId="{A5C70B99-BD5A-4824-9394-6F4CDCAA82A9}" dt="2024-08-02T12:14:53.848" v="1148" actId="27028"/>
        <pc:sldMasterMkLst>
          <pc:docMk/>
          <pc:sldMasterMk cId="0" sldId="2147483648"/>
        </pc:sldMasterMkLst>
        <pc:sldLayoutChg chg="replId">
          <pc:chgData name="Maribel Luviano" userId="476c5fb5-2502-4e04-968f-f593cd6316ac" providerId="ADAL" clId="{A5C70B99-BD5A-4824-9394-6F4CDCAA82A9}" dt="2024-08-02T12:14:20.959" v="1126" actId="27028"/>
          <pc:sldLayoutMkLst>
            <pc:docMk/>
            <pc:sldMasterMk cId="0" sldId="2147483648"/>
            <pc:sldLayoutMk cId="0" sldId="2147483676"/>
          </pc:sldLayoutMkLst>
        </pc:sldLayoutChg>
        <pc:sldLayoutChg chg="replId">
          <pc:chgData name="Maribel Luviano" userId="476c5fb5-2502-4e04-968f-f593cd6316ac" providerId="ADAL" clId="{A5C70B99-BD5A-4824-9394-6F4CDCAA82A9}" dt="2024-08-02T12:14:44.526" v="1140" actId="27028"/>
          <pc:sldLayoutMkLst>
            <pc:docMk/>
            <pc:sldMasterMk cId="0" sldId="2147483648"/>
            <pc:sldLayoutMk cId="0" sldId="2147483677"/>
          </pc:sldLayoutMkLst>
        </pc:sldLayoutChg>
        <pc:sldLayoutChg chg="replId">
          <pc:chgData name="Maribel Luviano" userId="476c5fb5-2502-4e04-968f-f593cd6316ac" providerId="ADAL" clId="{A5C70B99-BD5A-4824-9394-6F4CDCAA82A9}" dt="2024-08-02T12:14:53.848" v="1148" actId="27028"/>
          <pc:sldLayoutMkLst>
            <pc:docMk/>
            <pc:sldMasterMk cId="0" sldId="2147483648"/>
            <pc:sldLayoutMk cId="0" sldId="2147483678"/>
          </pc:sldLayoutMkLst>
        </pc:sldLayoutChg>
      </pc:sldMasterChg>
      <pc:sldMasterChg chg="add addSldLayout">
        <pc:chgData name="Maribel Luviano" userId="476c5fb5-2502-4e04-968f-f593cd6316ac" providerId="ADAL" clId="{A5C70B99-BD5A-4824-9394-6F4CDCAA82A9}" dt="2024-08-02T12:14:58.465" v="1154" actId="27028"/>
        <pc:sldMasterMkLst>
          <pc:docMk/>
          <pc:sldMasterMk cId="2754969046" sldId="2147483660"/>
        </pc:sldMasterMkLst>
        <pc:sldLayoutChg chg="add">
          <pc:chgData name="Maribel Luviano" userId="476c5fb5-2502-4e04-968f-f593cd6316ac" providerId="ADAL" clId="{A5C70B99-BD5A-4824-9394-6F4CDCAA82A9}" dt="2024-08-02T12:14:20.959" v="1126" actId="27028"/>
          <pc:sldLayoutMkLst>
            <pc:docMk/>
            <pc:sldMasterMk cId="2754969046" sldId="2147483660"/>
            <pc:sldLayoutMk cId="503251228" sldId="2147483661"/>
          </pc:sldLayoutMkLst>
        </pc:sldLayoutChg>
        <pc:sldLayoutChg chg="add">
          <pc:chgData name="Maribel Luviano" userId="476c5fb5-2502-4e04-968f-f593cd6316ac" providerId="ADAL" clId="{A5C70B99-BD5A-4824-9394-6F4CDCAA82A9}" dt="2024-08-02T12:14:53.848" v="1148" actId="27028"/>
          <pc:sldLayoutMkLst>
            <pc:docMk/>
            <pc:sldMasterMk cId="2754969046" sldId="2147483660"/>
            <pc:sldLayoutMk cId="2678095980" sldId="2147483663"/>
          </pc:sldLayoutMkLst>
        </pc:sldLayoutChg>
        <pc:sldLayoutChg chg="add">
          <pc:chgData name="Maribel Luviano" userId="476c5fb5-2502-4e04-968f-f593cd6316ac" providerId="ADAL" clId="{A5C70B99-BD5A-4824-9394-6F4CDCAA82A9}" dt="2024-08-02T12:14:44.526" v="1140" actId="27028"/>
          <pc:sldLayoutMkLst>
            <pc:docMk/>
            <pc:sldMasterMk cId="2754969046" sldId="2147483660"/>
            <pc:sldLayoutMk cId="171709704" sldId="2147483664"/>
          </pc:sldLayoutMkLst>
        </pc:sldLayoutChg>
        <pc:sldLayoutChg chg="add">
          <pc:chgData name="Maribel Luviano" userId="476c5fb5-2502-4e04-968f-f593cd6316ac" providerId="ADAL" clId="{A5C70B99-BD5A-4824-9394-6F4CDCAA82A9}" dt="2024-08-02T12:14:25.887" v="1130" actId="27028"/>
          <pc:sldLayoutMkLst>
            <pc:docMk/>
            <pc:sldMasterMk cId="2754969046" sldId="2147483660"/>
            <pc:sldLayoutMk cId="2461592431" sldId="2147483667"/>
          </pc:sldLayoutMkLst>
        </pc:sldLayoutChg>
        <pc:sldLayoutChg chg="add">
          <pc:chgData name="Maribel Luviano" userId="476c5fb5-2502-4e04-968f-f593cd6316ac" providerId="ADAL" clId="{A5C70B99-BD5A-4824-9394-6F4CDCAA82A9}" dt="2024-08-02T12:14:42.706" v="1138" actId="27028"/>
          <pc:sldLayoutMkLst>
            <pc:docMk/>
            <pc:sldMasterMk cId="2754969046" sldId="2147483660"/>
            <pc:sldLayoutMk cId="581129501" sldId="2147483668"/>
          </pc:sldLayoutMkLst>
        </pc:sldLayoutChg>
        <pc:sldLayoutChg chg="add">
          <pc:chgData name="Maribel Luviano" userId="476c5fb5-2502-4e04-968f-f593cd6316ac" providerId="ADAL" clId="{A5C70B99-BD5A-4824-9394-6F4CDCAA82A9}" dt="2024-08-02T12:14:38.595" v="1134" actId="27028"/>
          <pc:sldLayoutMkLst>
            <pc:docMk/>
            <pc:sldMasterMk cId="2754969046" sldId="2147483660"/>
            <pc:sldLayoutMk cId="568946481" sldId="2147483669"/>
          </pc:sldLayoutMkLst>
        </pc:sldLayoutChg>
        <pc:sldLayoutChg chg="add">
          <pc:chgData name="Maribel Luviano" userId="476c5fb5-2502-4e04-968f-f593cd6316ac" providerId="ADAL" clId="{A5C70B99-BD5A-4824-9394-6F4CDCAA82A9}" dt="2024-08-02T12:14:58.465" v="1154" actId="27028"/>
          <pc:sldLayoutMkLst>
            <pc:docMk/>
            <pc:sldMasterMk cId="2754969046" sldId="2147483660"/>
            <pc:sldLayoutMk cId="1870280615" sldId="2147483672"/>
          </pc:sldLayoutMkLst>
        </pc:sldLayoutChg>
        <pc:sldLayoutChg chg="add">
          <pc:chgData name="Maribel Luviano" userId="476c5fb5-2502-4e04-968f-f593cd6316ac" providerId="ADAL" clId="{A5C70B99-BD5A-4824-9394-6F4CDCAA82A9}" dt="2024-08-02T12:14:22.882" v="1128" actId="27028"/>
          <pc:sldLayoutMkLst>
            <pc:docMk/>
            <pc:sldMasterMk cId="2754969046" sldId="2147483660"/>
            <pc:sldLayoutMk cId="173371223" sldId="2147483673"/>
          </pc:sldLayoutMkLst>
        </pc:sldLayoutChg>
        <pc:sldLayoutChg chg="add">
          <pc:chgData name="Maribel Luviano" userId="476c5fb5-2502-4e04-968f-f593cd6316ac" providerId="ADAL" clId="{A5C70B99-BD5A-4824-9394-6F4CDCAA82A9}" dt="2024-08-02T12:14:36.583" v="1132" actId="27028"/>
          <pc:sldLayoutMkLst>
            <pc:docMk/>
            <pc:sldMasterMk cId="2754969046" sldId="2147483660"/>
            <pc:sldLayoutMk cId="2629649407" sldId="2147483674"/>
          </pc:sldLayoutMkLst>
        </pc:sldLayoutChg>
      </pc:sldMasterChg>
    </pc:docChg>
  </pc:docChgLst>
  <pc:docChgLst>
    <pc:chgData name="Bridgette Schulman" userId="S::bdschulm@nghs.com::4dd7ff17-a4d1-441a-9a87-d9d92144d470" providerId="AD" clId="Web-{2DBAAA47-90E0-D4F4-A5CC-339D65E075EE}"/>
    <pc:docChg chg="modSld">
      <pc:chgData name="Bridgette Schulman" userId="S::bdschulm@nghs.com::4dd7ff17-a4d1-441a-9a87-d9d92144d470" providerId="AD" clId="Web-{2DBAAA47-90E0-D4F4-A5CC-339D65E075EE}" dt="2024-07-31T21:09:14.999" v="1" actId="20577"/>
      <pc:docMkLst>
        <pc:docMk/>
      </pc:docMkLst>
      <pc:sldChg chg="modSp">
        <pc:chgData name="Bridgette Schulman" userId="S::bdschulm@nghs.com::4dd7ff17-a4d1-441a-9a87-d9d92144d470" providerId="AD" clId="Web-{2DBAAA47-90E0-D4F4-A5CC-339D65E075EE}" dt="2024-07-31T21:09:14.999" v="1" actId="20577"/>
        <pc:sldMkLst>
          <pc:docMk/>
          <pc:sldMk cId="2243665648" sldId="797"/>
        </pc:sldMkLst>
        <pc:spChg chg="mod">
          <ac:chgData name="Bridgette Schulman" userId="S::bdschulm@nghs.com::4dd7ff17-a4d1-441a-9a87-d9d92144d470" providerId="AD" clId="Web-{2DBAAA47-90E0-D4F4-A5CC-339D65E075EE}" dt="2024-07-31T21:09:14.999" v="1" actId="20577"/>
          <ac:spMkLst>
            <pc:docMk/>
            <pc:sldMk cId="2243665648" sldId="797"/>
            <ac:spMk id="4" creationId="{F0126C00-5FAB-F97B-9279-F66CCA4337C7}"/>
          </ac:spMkLst>
        </pc:spChg>
      </pc:sldChg>
    </pc:docChg>
  </pc:docChgLst>
  <pc:docChgLst>
    <pc:chgData name="Heidi Ehrenreich" userId="e13cb4ae-7e7a-4bac-9ad0-318e83a687c0" providerId="ADAL" clId="{8D58232D-314F-4FCC-9637-95FD58DB8250}"/>
    <pc:docChg chg="undo custSel delSld modSld">
      <pc:chgData name="Heidi Ehrenreich" userId="e13cb4ae-7e7a-4bac-9ad0-318e83a687c0" providerId="ADAL" clId="{8D58232D-314F-4FCC-9637-95FD58DB8250}" dt="2024-08-01T12:07:37.849" v="101" actId="14100"/>
      <pc:docMkLst>
        <pc:docMk/>
      </pc:docMkLst>
      <pc:sldChg chg="addSp modSp mod">
        <pc:chgData name="Heidi Ehrenreich" userId="e13cb4ae-7e7a-4bac-9ad0-318e83a687c0" providerId="ADAL" clId="{8D58232D-314F-4FCC-9637-95FD58DB8250}" dt="2024-08-01T11:19:09.558" v="13" actId="14100"/>
        <pc:sldMkLst>
          <pc:docMk/>
          <pc:sldMk cId="306960897" sldId="705"/>
        </pc:sldMkLst>
        <pc:spChg chg="mod ord">
          <ac:chgData name="Heidi Ehrenreich" userId="e13cb4ae-7e7a-4bac-9ad0-318e83a687c0" providerId="ADAL" clId="{8D58232D-314F-4FCC-9637-95FD58DB8250}" dt="2024-08-01T11:18:28.322" v="5" actId="164"/>
          <ac:spMkLst>
            <pc:docMk/>
            <pc:sldMk cId="306960897" sldId="705"/>
            <ac:spMk id="21" creationId="{7104CD5E-7A9F-3A79-2A42-DDFC1CC3C3A5}"/>
          </ac:spMkLst>
        </pc:spChg>
        <pc:spChg chg="mod">
          <ac:chgData name="Heidi Ehrenreich" userId="e13cb4ae-7e7a-4bac-9ad0-318e83a687c0" providerId="ADAL" clId="{8D58232D-314F-4FCC-9637-95FD58DB8250}" dt="2024-08-01T11:18:28.322" v="5" actId="164"/>
          <ac:spMkLst>
            <pc:docMk/>
            <pc:sldMk cId="306960897" sldId="705"/>
            <ac:spMk id="22" creationId="{ED438C43-67E4-22CC-1589-8309A19F6DB3}"/>
          </ac:spMkLst>
        </pc:spChg>
        <pc:grpChg chg="add mod ord">
          <ac:chgData name="Heidi Ehrenreich" userId="e13cb4ae-7e7a-4bac-9ad0-318e83a687c0" providerId="ADAL" clId="{8D58232D-314F-4FCC-9637-95FD58DB8250}" dt="2024-08-01T11:18:30.533" v="6" actId="170"/>
          <ac:grpSpMkLst>
            <pc:docMk/>
            <pc:sldMk cId="306960897" sldId="705"/>
            <ac:grpSpMk id="4" creationId="{D584DDED-19AF-8821-A0DB-30D9116F1707}"/>
          </ac:grpSpMkLst>
        </pc:grpChg>
        <pc:cxnChg chg="mod ord">
          <ac:chgData name="Heidi Ehrenreich" userId="e13cb4ae-7e7a-4bac-9ad0-318e83a687c0" providerId="ADAL" clId="{8D58232D-314F-4FCC-9637-95FD58DB8250}" dt="2024-08-01T11:18:45.006" v="10" actId="167"/>
          <ac:cxnSpMkLst>
            <pc:docMk/>
            <pc:sldMk cId="306960897" sldId="705"/>
            <ac:cxnSpMk id="49" creationId="{3FFA2A18-442C-9644-5847-BBDD65F0A815}"/>
          </ac:cxnSpMkLst>
        </pc:cxnChg>
        <pc:cxnChg chg="mod">
          <ac:chgData name="Heidi Ehrenreich" userId="e13cb4ae-7e7a-4bac-9ad0-318e83a687c0" providerId="ADAL" clId="{8D58232D-314F-4FCC-9637-95FD58DB8250}" dt="2024-08-01T11:18:52.250" v="11" actId="14100"/>
          <ac:cxnSpMkLst>
            <pc:docMk/>
            <pc:sldMk cId="306960897" sldId="705"/>
            <ac:cxnSpMk id="60" creationId="{74CFC6AF-41C9-6FBE-149A-5FC07325CAEE}"/>
          </ac:cxnSpMkLst>
        </pc:cxnChg>
        <pc:cxnChg chg="mod">
          <ac:chgData name="Heidi Ehrenreich" userId="e13cb4ae-7e7a-4bac-9ad0-318e83a687c0" providerId="ADAL" clId="{8D58232D-314F-4FCC-9637-95FD58DB8250}" dt="2024-08-01T11:19:00.538" v="12" actId="14100"/>
          <ac:cxnSpMkLst>
            <pc:docMk/>
            <pc:sldMk cId="306960897" sldId="705"/>
            <ac:cxnSpMk id="67" creationId="{3557505F-BF91-CBFC-15E4-B9A8CC2F3D91}"/>
          </ac:cxnSpMkLst>
        </pc:cxnChg>
        <pc:cxnChg chg="mod">
          <ac:chgData name="Heidi Ehrenreich" userId="e13cb4ae-7e7a-4bac-9ad0-318e83a687c0" providerId="ADAL" clId="{8D58232D-314F-4FCC-9637-95FD58DB8250}" dt="2024-08-01T11:19:09.558" v="13" actId="14100"/>
          <ac:cxnSpMkLst>
            <pc:docMk/>
            <pc:sldMk cId="306960897" sldId="705"/>
            <ac:cxnSpMk id="72" creationId="{239B3A81-E659-97DC-6374-9A359E3DF2A0}"/>
          </ac:cxnSpMkLst>
        </pc:cxnChg>
      </pc:sldChg>
      <pc:sldChg chg="modSp mod">
        <pc:chgData name="Heidi Ehrenreich" userId="e13cb4ae-7e7a-4bac-9ad0-318e83a687c0" providerId="ADAL" clId="{8D58232D-314F-4FCC-9637-95FD58DB8250}" dt="2024-08-01T11:26:28.196" v="75" actId="255"/>
        <pc:sldMkLst>
          <pc:docMk/>
          <pc:sldMk cId="3037888687" sldId="787"/>
        </pc:sldMkLst>
        <pc:spChg chg="mod">
          <ac:chgData name="Heidi Ehrenreich" userId="e13cb4ae-7e7a-4bac-9ad0-318e83a687c0" providerId="ADAL" clId="{8D58232D-314F-4FCC-9637-95FD58DB8250}" dt="2024-08-01T11:26:28.196" v="75" actId="255"/>
          <ac:spMkLst>
            <pc:docMk/>
            <pc:sldMk cId="3037888687" sldId="787"/>
            <ac:spMk id="3" creationId="{9D142580-B57D-5A69-367C-207BF8CBD0B7}"/>
          </ac:spMkLst>
        </pc:spChg>
      </pc:sldChg>
      <pc:sldChg chg="del">
        <pc:chgData name="Heidi Ehrenreich" userId="e13cb4ae-7e7a-4bac-9ad0-318e83a687c0" providerId="ADAL" clId="{8D58232D-314F-4FCC-9637-95FD58DB8250}" dt="2024-08-01T11:27:04.059" v="76" actId="47"/>
        <pc:sldMkLst>
          <pc:docMk/>
          <pc:sldMk cId="1447367260" sldId="788"/>
        </pc:sldMkLst>
      </pc:sldChg>
      <pc:sldChg chg="modSp mod">
        <pc:chgData name="Heidi Ehrenreich" userId="e13cb4ae-7e7a-4bac-9ad0-318e83a687c0" providerId="ADAL" clId="{8D58232D-314F-4FCC-9637-95FD58DB8250}" dt="2024-08-01T12:07:37.849" v="101" actId="14100"/>
        <pc:sldMkLst>
          <pc:docMk/>
          <pc:sldMk cId="3839608850" sldId="789"/>
        </pc:sldMkLst>
        <pc:spChg chg="mod">
          <ac:chgData name="Heidi Ehrenreich" userId="e13cb4ae-7e7a-4bac-9ad0-318e83a687c0" providerId="ADAL" clId="{8D58232D-314F-4FCC-9637-95FD58DB8250}" dt="2024-08-01T12:07:37.849" v="101" actId="14100"/>
          <ac:spMkLst>
            <pc:docMk/>
            <pc:sldMk cId="3839608850" sldId="789"/>
            <ac:spMk id="3" creationId="{F2AA2EFA-02BA-A832-E5FC-2C2347B5FC53}"/>
          </ac:spMkLst>
        </pc:spChg>
      </pc:sldChg>
      <pc:sldChg chg="modSp mod">
        <pc:chgData name="Heidi Ehrenreich" userId="e13cb4ae-7e7a-4bac-9ad0-318e83a687c0" providerId="ADAL" clId="{8D58232D-314F-4FCC-9637-95FD58DB8250}" dt="2024-08-01T11:24:13.338" v="40" actId="115"/>
        <pc:sldMkLst>
          <pc:docMk/>
          <pc:sldMk cId="4190222115" sldId="794"/>
        </pc:sldMkLst>
        <pc:spChg chg="mod">
          <ac:chgData name="Heidi Ehrenreich" userId="e13cb4ae-7e7a-4bac-9ad0-318e83a687c0" providerId="ADAL" clId="{8D58232D-314F-4FCC-9637-95FD58DB8250}" dt="2024-08-01T11:24:13.338" v="40" actId="115"/>
          <ac:spMkLst>
            <pc:docMk/>
            <pc:sldMk cId="4190222115" sldId="794"/>
            <ac:spMk id="3" creationId="{D5435602-DE9C-D358-6485-86BE3F53040E}"/>
          </ac:spMkLst>
        </pc:spChg>
      </pc:sldChg>
    </pc:docChg>
  </pc:docChgLst>
  <pc:docChgLst>
    <pc:chgData name="Bridgette Schulman" userId="S::bdschulm@nghs.com::4dd7ff17-a4d1-441a-9a87-d9d92144d470" providerId="AD" clId="Web-{35DF10A1-E0AA-6330-45FF-B35010BACDBF}"/>
    <pc:docChg chg="modSld">
      <pc:chgData name="Bridgette Schulman" userId="S::bdschulm@nghs.com::4dd7ff17-a4d1-441a-9a87-d9d92144d470" providerId="AD" clId="Web-{35DF10A1-E0AA-6330-45FF-B35010BACDBF}" dt="2024-07-31T16:34:01.052" v="5" actId="1076"/>
      <pc:docMkLst>
        <pc:docMk/>
      </pc:docMkLst>
      <pc:sldChg chg="modSp">
        <pc:chgData name="Bridgette Schulman" userId="S::bdschulm@nghs.com::4dd7ff17-a4d1-441a-9a87-d9d92144d470" providerId="AD" clId="Web-{35DF10A1-E0AA-6330-45FF-B35010BACDBF}" dt="2024-07-31T16:33:14.581" v="2" actId="1076"/>
        <pc:sldMkLst>
          <pc:docMk/>
          <pc:sldMk cId="0" sldId="256"/>
        </pc:sldMkLst>
        <pc:spChg chg="mod">
          <ac:chgData name="Bridgette Schulman" userId="S::bdschulm@nghs.com::4dd7ff17-a4d1-441a-9a87-d9d92144d470" providerId="AD" clId="Web-{35DF10A1-E0AA-6330-45FF-B35010BACDBF}" dt="2024-07-31T16:33:14.581" v="2" actId="1076"/>
          <ac:spMkLst>
            <pc:docMk/>
            <pc:sldMk cId="0" sldId="256"/>
            <ac:spMk id="145" creationId="{00000000-0000-0000-0000-000000000000}"/>
          </ac:spMkLst>
        </pc:spChg>
        <pc:spChg chg="mod">
          <ac:chgData name="Bridgette Schulman" userId="S::bdschulm@nghs.com::4dd7ff17-a4d1-441a-9a87-d9d92144d470" providerId="AD" clId="Web-{35DF10A1-E0AA-6330-45FF-B35010BACDBF}" dt="2024-07-31T16:33:07.924" v="1" actId="1076"/>
          <ac:spMkLst>
            <pc:docMk/>
            <pc:sldMk cId="0" sldId="256"/>
            <ac:spMk id="146" creationId="{00000000-0000-0000-0000-000000000000}"/>
          </ac:spMkLst>
        </pc:spChg>
        <pc:picChg chg="mod">
          <ac:chgData name="Bridgette Schulman" userId="S::bdschulm@nghs.com::4dd7ff17-a4d1-441a-9a87-d9d92144d470" providerId="AD" clId="Web-{35DF10A1-E0AA-6330-45FF-B35010BACDBF}" dt="2024-07-31T16:32:49.515" v="0" actId="14100"/>
          <ac:picMkLst>
            <pc:docMk/>
            <pc:sldMk cId="0" sldId="256"/>
            <ac:picMk id="2" creationId="{31C8A0BA-67A3-85AC-C78F-CEBE88E0E566}"/>
          </ac:picMkLst>
        </pc:picChg>
      </pc:sldChg>
      <pc:sldChg chg="modSp">
        <pc:chgData name="Bridgette Schulman" userId="S::bdschulm@nghs.com::4dd7ff17-a4d1-441a-9a87-d9d92144d470" providerId="AD" clId="Web-{35DF10A1-E0AA-6330-45FF-B35010BACDBF}" dt="2024-07-31T16:34:01.052" v="5" actId="1076"/>
        <pc:sldMkLst>
          <pc:docMk/>
          <pc:sldMk cId="0" sldId="257"/>
        </pc:sldMkLst>
        <pc:spChg chg="mod">
          <ac:chgData name="Bridgette Schulman" userId="S::bdschulm@nghs.com::4dd7ff17-a4d1-441a-9a87-d9d92144d470" providerId="AD" clId="Web-{35DF10A1-E0AA-6330-45FF-B35010BACDBF}" dt="2024-07-31T16:34:01.052" v="5" actId="1076"/>
          <ac:spMkLst>
            <pc:docMk/>
            <pc:sldMk cId="0" sldId="257"/>
            <ac:spMk id="151" creationId="{00000000-0000-0000-0000-000000000000}"/>
          </ac:spMkLst>
        </pc:spChg>
        <pc:spChg chg="mod">
          <ac:chgData name="Bridgette Schulman" userId="S::bdschulm@nghs.com::4dd7ff17-a4d1-441a-9a87-d9d92144d470" providerId="AD" clId="Web-{35DF10A1-E0AA-6330-45FF-B35010BACDBF}" dt="2024-07-31T16:33:57.677" v="4" actId="1076"/>
          <ac:spMkLst>
            <pc:docMk/>
            <pc:sldMk cId="0" sldId="257"/>
            <ac:spMk id="152" creationId="{00000000-0000-0000-0000-000000000000}"/>
          </ac:spMkLst>
        </pc:spChg>
      </pc:sldChg>
    </pc:docChg>
  </pc:docChgLst>
  <pc:docChgLst>
    <pc:chgData name="Bridgette Schulman" userId="4dd7ff17-a4d1-441a-9a87-d9d92144d470" providerId="ADAL" clId="{DA301F65-5F39-4847-9885-CB2D421EC1FD}"/>
    <pc:docChg chg="undo redo custSel addSld delSld modSld sldOrd delMainMaster">
      <pc:chgData name="Bridgette Schulman" userId="4dd7ff17-a4d1-441a-9a87-d9d92144d470" providerId="ADAL" clId="{DA301F65-5F39-4847-9885-CB2D421EC1FD}" dt="2024-07-31T20:08:23.774" v="4000" actId="1076"/>
      <pc:docMkLst>
        <pc:docMk/>
      </pc:docMkLst>
      <pc:sldChg chg="modSp mod">
        <pc:chgData name="Bridgette Schulman" userId="4dd7ff17-a4d1-441a-9a87-d9d92144d470" providerId="ADAL" clId="{DA301F65-5F39-4847-9885-CB2D421EC1FD}" dt="2024-07-31T18:50:42.826" v="2725" actId="2711"/>
        <pc:sldMkLst>
          <pc:docMk/>
          <pc:sldMk cId="0" sldId="256"/>
        </pc:sldMkLst>
        <pc:spChg chg="mod">
          <ac:chgData name="Bridgette Schulman" userId="4dd7ff17-a4d1-441a-9a87-d9d92144d470" providerId="ADAL" clId="{DA301F65-5F39-4847-9885-CB2D421EC1FD}" dt="2024-07-31T18:50:42.826" v="2725" actId="2711"/>
          <ac:spMkLst>
            <pc:docMk/>
            <pc:sldMk cId="0" sldId="256"/>
            <ac:spMk id="145" creationId="{00000000-0000-0000-0000-000000000000}"/>
          </ac:spMkLst>
        </pc:spChg>
        <pc:spChg chg="mod">
          <ac:chgData name="Bridgette Schulman" userId="4dd7ff17-a4d1-441a-9a87-d9d92144d470" providerId="ADAL" clId="{DA301F65-5F39-4847-9885-CB2D421EC1FD}" dt="2024-07-31T18:49:43.760" v="2719" actId="2711"/>
          <ac:spMkLst>
            <pc:docMk/>
            <pc:sldMk cId="0" sldId="256"/>
            <ac:spMk id="146" creationId="{00000000-0000-0000-0000-000000000000}"/>
          </ac:spMkLst>
        </pc:spChg>
      </pc:sldChg>
      <pc:sldChg chg="modSp mod">
        <pc:chgData name="Bridgette Schulman" userId="4dd7ff17-a4d1-441a-9a87-d9d92144d470" providerId="ADAL" clId="{DA301F65-5F39-4847-9885-CB2D421EC1FD}" dt="2024-07-31T18:52:40.715" v="2743" actId="113"/>
        <pc:sldMkLst>
          <pc:docMk/>
          <pc:sldMk cId="0" sldId="257"/>
        </pc:sldMkLst>
        <pc:spChg chg="mod">
          <ac:chgData name="Bridgette Schulman" userId="4dd7ff17-a4d1-441a-9a87-d9d92144d470" providerId="ADAL" clId="{DA301F65-5F39-4847-9885-CB2D421EC1FD}" dt="2024-07-31T18:52:40.715" v="2743" actId="113"/>
          <ac:spMkLst>
            <pc:docMk/>
            <pc:sldMk cId="0" sldId="257"/>
            <ac:spMk id="151" creationId="{00000000-0000-0000-0000-000000000000}"/>
          </ac:spMkLst>
        </pc:spChg>
        <pc:spChg chg="mod">
          <ac:chgData name="Bridgette Schulman" userId="4dd7ff17-a4d1-441a-9a87-d9d92144d470" providerId="ADAL" clId="{DA301F65-5F39-4847-9885-CB2D421EC1FD}" dt="2024-07-31T18:50:05.543" v="2722" actId="27636"/>
          <ac:spMkLst>
            <pc:docMk/>
            <pc:sldMk cId="0" sldId="257"/>
            <ac:spMk id="152" creationId="{00000000-0000-0000-0000-000000000000}"/>
          </ac:spMkLst>
        </pc:spChg>
      </pc:sldChg>
      <pc:sldChg chg="modSp mod">
        <pc:chgData name="Bridgette Schulman" userId="4dd7ff17-a4d1-441a-9a87-d9d92144d470" providerId="ADAL" clId="{DA301F65-5F39-4847-9885-CB2D421EC1FD}" dt="2024-07-25T01:00:53.300" v="364" actId="1076"/>
        <pc:sldMkLst>
          <pc:docMk/>
          <pc:sldMk cId="0" sldId="264"/>
        </pc:sldMkLst>
        <pc:spChg chg="mod">
          <ac:chgData name="Bridgette Schulman" userId="4dd7ff17-a4d1-441a-9a87-d9d92144d470" providerId="ADAL" clId="{DA301F65-5F39-4847-9885-CB2D421EC1FD}" dt="2024-07-25T01:00:53.300" v="364" actId="1076"/>
          <ac:spMkLst>
            <pc:docMk/>
            <pc:sldMk cId="0" sldId="264"/>
            <ac:spMk id="193" creationId="{00000000-0000-0000-0000-000000000000}"/>
          </ac:spMkLst>
        </pc:spChg>
      </pc:sldChg>
      <pc:sldChg chg="modSp mod ord">
        <pc:chgData name="Bridgette Schulman" userId="4dd7ff17-a4d1-441a-9a87-d9d92144d470" providerId="ADAL" clId="{DA301F65-5F39-4847-9885-CB2D421EC1FD}" dt="2024-07-31T19:05:02.560" v="2843" actId="208"/>
        <pc:sldMkLst>
          <pc:docMk/>
          <pc:sldMk cId="306960897" sldId="705"/>
        </pc:sldMkLst>
        <pc:spChg chg="mod">
          <ac:chgData name="Bridgette Schulman" userId="4dd7ff17-a4d1-441a-9a87-d9d92144d470" providerId="ADAL" clId="{DA301F65-5F39-4847-9885-CB2D421EC1FD}" dt="2024-07-31T19:01:36.982" v="2827" actId="113"/>
          <ac:spMkLst>
            <pc:docMk/>
            <pc:sldMk cId="306960897" sldId="705"/>
            <ac:spMk id="2" creationId="{5F5C1E35-5BCF-4E05-98EE-F860EDCB438E}"/>
          </ac:spMkLst>
        </pc:spChg>
        <pc:spChg chg="mod">
          <ac:chgData name="Bridgette Schulman" userId="4dd7ff17-a4d1-441a-9a87-d9d92144d470" providerId="ADAL" clId="{DA301F65-5F39-4847-9885-CB2D421EC1FD}" dt="2024-07-25T00:50:09.071" v="157" actId="14100"/>
          <ac:spMkLst>
            <pc:docMk/>
            <pc:sldMk cId="306960897" sldId="705"/>
            <ac:spMk id="3" creationId="{FCF38631-4212-4857-A6DA-43A1BC07AB56}"/>
          </ac:spMkLst>
        </pc:spChg>
        <pc:spChg chg="mod">
          <ac:chgData name="Bridgette Schulman" userId="4dd7ff17-a4d1-441a-9a87-d9d92144d470" providerId="ADAL" clId="{DA301F65-5F39-4847-9885-CB2D421EC1FD}" dt="2024-07-31T17:24:14.016" v="1271" actId="1076"/>
          <ac:spMkLst>
            <pc:docMk/>
            <pc:sldMk cId="306960897" sldId="705"/>
            <ac:spMk id="11" creationId="{CA403B83-229C-0D94-9D31-A2F0029F8DA5}"/>
          </ac:spMkLst>
        </pc:spChg>
        <pc:spChg chg="mod">
          <ac:chgData name="Bridgette Schulman" userId="4dd7ff17-a4d1-441a-9a87-d9d92144d470" providerId="ADAL" clId="{DA301F65-5F39-4847-9885-CB2D421EC1FD}" dt="2024-07-31T17:26:14.150" v="1301" actId="1035"/>
          <ac:spMkLst>
            <pc:docMk/>
            <pc:sldMk cId="306960897" sldId="705"/>
            <ac:spMk id="13" creationId="{7C756096-D782-5386-A878-A7E136EE75B8}"/>
          </ac:spMkLst>
        </pc:spChg>
        <pc:spChg chg="mod">
          <ac:chgData name="Bridgette Schulman" userId="4dd7ff17-a4d1-441a-9a87-d9d92144d470" providerId="ADAL" clId="{DA301F65-5F39-4847-9885-CB2D421EC1FD}" dt="2024-07-31T17:26:16.510" v="1302" actId="1035"/>
          <ac:spMkLst>
            <pc:docMk/>
            <pc:sldMk cId="306960897" sldId="705"/>
            <ac:spMk id="14" creationId="{6812C70B-A91B-A8FC-6067-D0F245FAA825}"/>
          </ac:spMkLst>
        </pc:spChg>
        <pc:spChg chg="mod">
          <ac:chgData name="Bridgette Schulman" userId="4dd7ff17-a4d1-441a-9a87-d9d92144d470" providerId="ADAL" clId="{DA301F65-5F39-4847-9885-CB2D421EC1FD}" dt="2024-07-31T17:24:48.462" v="1283" actId="1076"/>
          <ac:spMkLst>
            <pc:docMk/>
            <pc:sldMk cId="306960897" sldId="705"/>
            <ac:spMk id="17" creationId="{2D160575-6B6F-58E8-9ACF-6C4E8A84F452}"/>
          </ac:spMkLst>
        </pc:spChg>
        <pc:spChg chg="mod">
          <ac:chgData name="Bridgette Schulman" userId="4dd7ff17-a4d1-441a-9a87-d9d92144d470" providerId="ADAL" clId="{DA301F65-5F39-4847-9885-CB2D421EC1FD}" dt="2024-07-31T17:24:52.709" v="1284" actId="1076"/>
          <ac:spMkLst>
            <pc:docMk/>
            <pc:sldMk cId="306960897" sldId="705"/>
            <ac:spMk id="18" creationId="{5A31F888-AC4A-3D10-61AA-9CF0C2FD9B06}"/>
          </ac:spMkLst>
        </pc:spChg>
        <pc:spChg chg="mod">
          <ac:chgData name="Bridgette Schulman" userId="4dd7ff17-a4d1-441a-9a87-d9d92144d470" providerId="ADAL" clId="{DA301F65-5F39-4847-9885-CB2D421EC1FD}" dt="2024-07-31T17:24:10.900" v="1270" actId="1076"/>
          <ac:spMkLst>
            <pc:docMk/>
            <pc:sldMk cId="306960897" sldId="705"/>
            <ac:spMk id="24" creationId="{5CD21B89-6E9B-B7BE-5616-74822B2CA17F}"/>
          </ac:spMkLst>
        </pc:spChg>
        <pc:spChg chg="mod">
          <ac:chgData name="Bridgette Schulman" userId="4dd7ff17-a4d1-441a-9a87-d9d92144d470" providerId="ADAL" clId="{DA301F65-5F39-4847-9885-CB2D421EC1FD}" dt="2024-07-31T19:04:30.333" v="2838" actId="208"/>
          <ac:spMkLst>
            <pc:docMk/>
            <pc:sldMk cId="306960897" sldId="705"/>
            <ac:spMk id="37" creationId="{42EF4CE3-63CD-9419-3EDF-8263DB977B6C}"/>
          </ac:spMkLst>
        </pc:spChg>
        <pc:spChg chg="mod">
          <ac:chgData name="Bridgette Schulman" userId="4dd7ff17-a4d1-441a-9a87-d9d92144d470" providerId="ADAL" clId="{DA301F65-5F39-4847-9885-CB2D421EC1FD}" dt="2024-07-31T19:04:20.174" v="2837" actId="208"/>
          <ac:spMkLst>
            <pc:docMk/>
            <pc:sldMk cId="306960897" sldId="705"/>
            <ac:spMk id="38" creationId="{EE7559F9-5ACE-BF1A-A85D-EB6BCB175EF0}"/>
          </ac:spMkLst>
        </pc:spChg>
        <pc:spChg chg="mod">
          <ac:chgData name="Bridgette Schulman" userId="4dd7ff17-a4d1-441a-9a87-d9d92144d470" providerId="ADAL" clId="{DA301F65-5F39-4847-9885-CB2D421EC1FD}" dt="2024-07-31T19:04:43.528" v="2840" actId="208"/>
          <ac:spMkLst>
            <pc:docMk/>
            <pc:sldMk cId="306960897" sldId="705"/>
            <ac:spMk id="39" creationId="{2F3A0611-FD3D-9E8D-0E78-F2E7DDD70130}"/>
          </ac:spMkLst>
        </pc:spChg>
        <pc:spChg chg="mod">
          <ac:chgData name="Bridgette Schulman" userId="4dd7ff17-a4d1-441a-9a87-d9d92144d470" providerId="ADAL" clId="{DA301F65-5F39-4847-9885-CB2D421EC1FD}" dt="2024-07-31T19:04:57.589" v="2841" actId="208"/>
          <ac:spMkLst>
            <pc:docMk/>
            <pc:sldMk cId="306960897" sldId="705"/>
            <ac:spMk id="40" creationId="{1C019093-0E54-59AF-022A-ECB472656852}"/>
          </ac:spMkLst>
        </pc:spChg>
        <pc:spChg chg="mod">
          <ac:chgData name="Bridgette Schulman" userId="4dd7ff17-a4d1-441a-9a87-d9d92144d470" providerId="ADAL" clId="{DA301F65-5F39-4847-9885-CB2D421EC1FD}" dt="2024-07-31T19:04:14.038" v="2836" actId="208"/>
          <ac:spMkLst>
            <pc:docMk/>
            <pc:sldMk cId="306960897" sldId="705"/>
            <ac:spMk id="41" creationId="{3DC2CDB7-4A3B-2CF5-64D8-50F257844DC5}"/>
          </ac:spMkLst>
        </pc:spChg>
        <pc:spChg chg="mod">
          <ac:chgData name="Bridgette Schulman" userId="4dd7ff17-a4d1-441a-9a87-d9d92144d470" providerId="ADAL" clId="{DA301F65-5F39-4847-9885-CB2D421EC1FD}" dt="2024-07-31T19:04:40.215" v="2839" actId="208"/>
          <ac:spMkLst>
            <pc:docMk/>
            <pc:sldMk cId="306960897" sldId="705"/>
            <ac:spMk id="42" creationId="{BB07B525-B59C-1150-77CE-D74B4D99FAE4}"/>
          </ac:spMkLst>
        </pc:spChg>
        <pc:spChg chg="mod">
          <ac:chgData name="Bridgette Schulman" userId="4dd7ff17-a4d1-441a-9a87-d9d92144d470" providerId="ADAL" clId="{DA301F65-5F39-4847-9885-CB2D421EC1FD}" dt="2024-07-31T19:04:59.986" v="2842" actId="208"/>
          <ac:spMkLst>
            <pc:docMk/>
            <pc:sldMk cId="306960897" sldId="705"/>
            <ac:spMk id="47" creationId="{F5F41AB5-680C-538C-462F-D2022E1ED4BC}"/>
          </ac:spMkLst>
        </pc:spChg>
        <pc:spChg chg="mod">
          <ac:chgData name="Bridgette Schulman" userId="4dd7ff17-a4d1-441a-9a87-d9d92144d470" providerId="ADAL" clId="{DA301F65-5F39-4847-9885-CB2D421EC1FD}" dt="2024-07-31T19:05:02.560" v="2843" actId="208"/>
          <ac:spMkLst>
            <pc:docMk/>
            <pc:sldMk cId="306960897" sldId="705"/>
            <ac:spMk id="48" creationId="{27C73CC9-CD73-81DD-7E73-037A8AE4B998}"/>
          </ac:spMkLst>
        </pc:spChg>
        <pc:cxnChg chg="mod">
          <ac:chgData name="Bridgette Schulman" userId="4dd7ff17-a4d1-441a-9a87-d9d92144d470" providerId="ADAL" clId="{DA301F65-5F39-4847-9885-CB2D421EC1FD}" dt="2024-07-31T17:27:26.342" v="1332" actId="1037"/>
          <ac:cxnSpMkLst>
            <pc:docMk/>
            <pc:sldMk cId="306960897" sldId="705"/>
            <ac:cxnSpMk id="46" creationId="{A111295D-9084-D5C9-2F56-CCDDB933906C}"/>
          </ac:cxnSpMkLst>
        </pc:cxnChg>
        <pc:cxnChg chg="mod">
          <ac:chgData name="Bridgette Schulman" userId="4dd7ff17-a4d1-441a-9a87-d9d92144d470" providerId="ADAL" clId="{DA301F65-5F39-4847-9885-CB2D421EC1FD}" dt="2024-07-31T17:27:45" v="1336" actId="14100"/>
          <ac:cxnSpMkLst>
            <pc:docMk/>
            <pc:sldMk cId="306960897" sldId="705"/>
            <ac:cxnSpMk id="49" creationId="{3FFA2A18-442C-9644-5847-BBDD65F0A815}"/>
          </ac:cxnSpMkLst>
        </pc:cxnChg>
        <pc:cxnChg chg="mod">
          <ac:chgData name="Bridgette Schulman" userId="4dd7ff17-a4d1-441a-9a87-d9d92144d470" providerId="ADAL" clId="{DA301F65-5F39-4847-9885-CB2D421EC1FD}" dt="2024-07-31T17:27:38.072" v="1334" actId="14100"/>
          <ac:cxnSpMkLst>
            <pc:docMk/>
            <pc:sldMk cId="306960897" sldId="705"/>
            <ac:cxnSpMk id="51" creationId="{738F847C-6C74-AFF6-3C70-BDDFEDD69A7D}"/>
          </ac:cxnSpMkLst>
        </pc:cxnChg>
        <pc:cxnChg chg="mod">
          <ac:chgData name="Bridgette Schulman" userId="4dd7ff17-a4d1-441a-9a87-d9d92144d470" providerId="ADAL" clId="{DA301F65-5F39-4847-9885-CB2D421EC1FD}" dt="2024-07-31T17:27:56.708" v="1338" actId="14100"/>
          <ac:cxnSpMkLst>
            <pc:docMk/>
            <pc:sldMk cId="306960897" sldId="705"/>
            <ac:cxnSpMk id="53" creationId="{55EB48CD-7C41-C094-7EB1-6AD4797E593A}"/>
          </ac:cxnSpMkLst>
        </pc:cxnChg>
        <pc:cxnChg chg="mod">
          <ac:chgData name="Bridgette Schulman" userId="4dd7ff17-a4d1-441a-9a87-d9d92144d470" providerId="ADAL" clId="{DA301F65-5F39-4847-9885-CB2D421EC1FD}" dt="2024-07-31T17:24:17.058" v="1272" actId="1076"/>
          <ac:cxnSpMkLst>
            <pc:docMk/>
            <pc:sldMk cId="306960897" sldId="705"/>
            <ac:cxnSpMk id="55" creationId="{99234E5F-513D-48B3-A51F-0AF49EE7D66E}"/>
          </ac:cxnSpMkLst>
        </pc:cxnChg>
        <pc:cxnChg chg="mod">
          <ac:chgData name="Bridgette Schulman" userId="4dd7ff17-a4d1-441a-9a87-d9d92144d470" providerId="ADAL" clId="{DA301F65-5F39-4847-9885-CB2D421EC1FD}" dt="2024-07-31T17:25:41.574" v="1292" actId="14100"/>
          <ac:cxnSpMkLst>
            <pc:docMk/>
            <pc:sldMk cId="306960897" sldId="705"/>
            <ac:cxnSpMk id="60" creationId="{74CFC6AF-41C9-6FBE-149A-5FC07325CAEE}"/>
          </ac:cxnSpMkLst>
        </pc:cxnChg>
        <pc:cxnChg chg="mod">
          <ac:chgData name="Bridgette Schulman" userId="4dd7ff17-a4d1-441a-9a87-d9d92144d470" providerId="ADAL" clId="{DA301F65-5F39-4847-9885-CB2D421EC1FD}" dt="2024-07-31T17:25:44.155" v="1293" actId="14100"/>
          <ac:cxnSpMkLst>
            <pc:docMk/>
            <pc:sldMk cId="306960897" sldId="705"/>
            <ac:cxnSpMk id="65" creationId="{38A18A5A-2732-6890-DB90-E702D65CA6E1}"/>
          </ac:cxnSpMkLst>
        </pc:cxnChg>
        <pc:cxnChg chg="mod">
          <ac:chgData name="Bridgette Schulman" userId="4dd7ff17-a4d1-441a-9a87-d9d92144d470" providerId="ADAL" clId="{DA301F65-5F39-4847-9885-CB2D421EC1FD}" dt="2024-07-31T17:26:04.479" v="1299" actId="1036"/>
          <ac:cxnSpMkLst>
            <pc:docMk/>
            <pc:sldMk cId="306960897" sldId="705"/>
            <ac:cxnSpMk id="67" creationId="{3557505F-BF91-CBFC-15E4-B9A8CC2F3D91}"/>
          </ac:cxnSpMkLst>
        </pc:cxnChg>
        <pc:cxnChg chg="mod">
          <ac:chgData name="Bridgette Schulman" userId="4dd7ff17-a4d1-441a-9a87-d9d92144d470" providerId="ADAL" clId="{DA301F65-5F39-4847-9885-CB2D421EC1FD}" dt="2024-07-31T17:24:18.586" v="1273" actId="1076"/>
          <ac:cxnSpMkLst>
            <pc:docMk/>
            <pc:sldMk cId="306960897" sldId="705"/>
            <ac:cxnSpMk id="69" creationId="{0303F98C-7CB7-34FA-2718-0934225B999F}"/>
          </ac:cxnSpMkLst>
        </pc:cxnChg>
        <pc:cxnChg chg="mod">
          <ac:chgData name="Bridgette Schulman" userId="4dd7ff17-a4d1-441a-9a87-d9d92144d470" providerId="ADAL" clId="{DA301F65-5F39-4847-9885-CB2D421EC1FD}" dt="2024-07-31T17:27:17.790" v="1330" actId="14100"/>
          <ac:cxnSpMkLst>
            <pc:docMk/>
            <pc:sldMk cId="306960897" sldId="705"/>
            <ac:cxnSpMk id="72" creationId="{239B3A81-E659-97DC-6374-9A359E3DF2A0}"/>
          </ac:cxnSpMkLst>
        </pc:cxnChg>
        <pc:cxnChg chg="mod">
          <ac:chgData name="Bridgette Schulman" userId="4dd7ff17-a4d1-441a-9a87-d9d92144d470" providerId="ADAL" clId="{DA301F65-5F39-4847-9885-CB2D421EC1FD}" dt="2024-07-31T17:28:10.710" v="1342" actId="1035"/>
          <ac:cxnSpMkLst>
            <pc:docMk/>
            <pc:sldMk cId="306960897" sldId="705"/>
            <ac:cxnSpMk id="76" creationId="{46DD444A-6FF6-4105-9338-2CB7BEB817D8}"/>
          </ac:cxnSpMkLst>
        </pc:cxnChg>
        <pc:cxnChg chg="mod">
          <ac:chgData name="Bridgette Schulman" userId="4dd7ff17-a4d1-441a-9a87-d9d92144d470" providerId="ADAL" clId="{DA301F65-5F39-4847-9885-CB2D421EC1FD}" dt="2024-07-31T17:26:08.759" v="1300" actId="14100"/>
          <ac:cxnSpMkLst>
            <pc:docMk/>
            <pc:sldMk cId="306960897" sldId="705"/>
            <ac:cxnSpMk id="84" creationId="{1355AF61-EB28-BBEA-E5CB-36A08680703D}"/>
          </ac:cxnSpMkLst>
        </pc:cxnChg>
      </pc:sldChg>
      <pc:sldChg chg="modSp mod">
        <pc:chgData name="Bridgette Schulman" userId="4dd7ff17-a4d1-441a-9a87-d9d92144d470" providerId="ADAL" clId="{DA301F65-5F39-4847-9885-CB2D421EC1FD}" dt="2024-07-31T18:51:02.676" v="2728" actId="2711"/>
        <pc:sldMkLst>
          <pc:docMk/>
          <pc:sldMk cId="1009478224" sldId="713"/>
        </pc:sldMkLst>
        <pc:spChg chg="mod">
          <ac:chgData name="Bridgette Schulman" userId="4dd7ff17-a4d1-441a-9a87-d9d92144d470" providerId="ADAL" clId="{DA301F65-5F39-4847-9885-CB2D421EC1FD}" dt="2024-07-31T18:51:02.676" v="2728" actId="2711"/>
          <ac:spMkLst>
            <pc:docMk/>
            <pc:sldMk cId="1009478224" sldId="713"/>
            <ac:spMk id="164" creationId="{00000000-0000-0000-0000-000000000000}"/>
          </ac:spMkLst>
        </pc:spChg>
        <pc:picChg chg="mod">
          <ac:chgData name="Bridgette Schulman" userId="4dd7ff17-a4d1-441a-9a87-d9d92144d470" providerId="ADAL" clId="{DA301F65-5F39-4847-9885-CB2D421EC1FD}" dt="2024-07-25T00:09:12.304" v="0" actId="1076"/>
          <ac:picMkLst>
            <pc:docMk/>
            <pc:sldMk cId="1009478224" sldId="713"/>
            <ac:picMk id="1026" creationId="{28995577-340A-0226-39CC-9EB60C1E16D8}"/>
          </ac:picMkLst>
        </pc:picChg>
      </pc:sldChg>
      <pc:sldChg chg="modSp mod">
        <pc:chgData name="Bridgette Schulman" userId="4dd7ff17-a4d1-441a-9a87-d9d92144d470" providerId="ADAL" clId="{DA301F65-5F39-4847-9885-CB2D421EC1FD}" dt="2024-07-31T20:01:08.591" v="3955" actId="6549"/>
        <pc:sldMkLst>
          <pc:docMk/>
          <pc:sldMk cId="4118197826" sldId="719"/>
        </pc:sldMkLst>
        <pc:spChg chg="mod">
          <ac:chgData name="Bridgette Schulman" userId="4dd7ff17-a4d1-441a-9a87-d9d92144d470" providerId="ADAL" clId="{DA301F65-5F39-4847-9885-CB2D421EC1FD}" dt="2024-07-31T20:01:08.591" v="3955" actId="6549"/>
          <ac:spMkLst>
            <pc:docMk/>
            <pc:sldMk cId="4118197826" sldId="719"/>
            <ac:spMk id="7" creationId="{1D653972-AE90-4D37-AB29-5BF92E2F30E7}"/>
          </ac:spMkLst>
        </pc:spChg>
        <pc:spChg chg="mod">
          <ac:chgData name="Bridgette Schulman" userId="4dd7ff17-a4d1-441a-9a87-d9d92144d470" providerId="ADAL" clId="{DA301F65-5F39-4847-9885-CB2D421EC1FD}" dt="2024-07-31T18:57:11.441" v="2796" actId="113"/>
          <ac:spMkLst>
            <pc:docMk/>
            <pc:sldMk cId="4118197826" sldId="719"/>
            <ac:spMk id="8" creationId="{26211229-5508-4FF8-BF26-77464F4E61F3}"/>
          </ac:spMkLst>
        </pc:spChg>
        <pc:graphicFrameChg chg="mod">
          <ac:chgData name="Bridgette Schulman" userId="4dd7ff17-a4d1-441a-9a87-d9d92144d470" providerId="ADAL" clId="{DA301F65-5F39-4847-9885-CB2D421EC1FD}" dt="2024-07-31T20:00:49.913" v="3946" actId="1076"/>
          <ac:graphicFrameMkLst>
            <pc:docMk/>
            <pc:sldMk cId="4118197826" sldId="719"/>
            <ac:graphicFrameMk id="5" creationId="{09D33966-21F1-4943-A4CF-7BB82967387A}"/>
          </ac:graphicFrameMkLst>
        </pc:graphicFrameChg>
        <pc:graphicFrameChg chg="mod">
          <ac:chgData name="Bridgette Schulman" userId="4dd7ff17-a4d1-441a-9a87-d9d92144d470" providerId="ADAL" clId="{DA301F65-5F39-4847-9885-CB2D421EC1FD}" dt="2024-07-31T18:57:36.076" v="2800" actId="207"/>
          <ac:graphicFrameMkLst>
            <pc:docMk/>
            <pc:sldMk cId="4118197826" sldId="719"/>
            <ac:graphicFrameMk id="13" creationId="{09DBD646-5EB4-48DE-A3A7-1E5ED7BC9174}"/>
          </ac:graphicFrameMkLst>
        </pc:graphicFrameChg>
      </pc:sldChg>
      <pc:sldChg chg="modSp mod">
        <pc:chgData name="Bridgette Schulman" userId="4dd7ff17-a4d1-441a-9a87-d9d92144d470" providerId="ADAL" clId="{DA301F65-5F39-4847-9885-CB2D421EC1FD}" dt="2024-07-31T18:59:16.640" v="2815" actId="2711"/>
        <pc:sldMkLst>
          <pc:docMk/>
          <pc:sldMk cId="753375603" sldId="723"/>
        </pc:sldMkLst>
        <pc:spChg chg="mod">
          <ac:chgData name="Bridgette Schulman" userId="4dd7ff17-a4d1-441a-9a87-d9d92144d470" providerId="ADAL" clId="{DA301F65-5F39-4847-9885-CB2D421EC1FD}" dt="2024-07-31T18:58:52.188" v="2811" actId="113"/>
          <ac:spMkLst>
            <pc:docMk/>
            <pc:sldMk cId="753375603" sldId="723"/>
            <ac:spMk id="2" creationId="{A1F841A3-9CBC-418B-9C15-C8CB7079621A}"/>
          </ac:spMkLst>
        </pc:spChg>
        <pc:graphicFrameChg chg="mod">
          <ac:chgData name="Bridgette Schulman" userId="4dd7ff17-a4d1-441a-9a87-d9d92144d470" providerId="ADAL" clId="{DA301F65-5F39-4847-9885-CB2D421EC1FD}" dt="2024-07-31T18:59:16.640" v="2815" actId="2711"/>
          <ac:graphicFrameMkLst>
            <pc:docMk/>
            <pc:sldMk cId="753375603" sldId="723"/>
            <ac:graphicFrameMk id="3" creationId="{D311FEB9-AB14-43D3-8A7B-CCF038956625}"/>
          </ac:graphicFrameMkLst>
        </pc:graphicFrameChg>
        <pc:graphicFrameChg chg="mod modGraphic">
          <ac:chgData name="Bridgette Schulman" userId="4dd7ff17-a4d1-441a-9a87-d9d92144d470" providerId="ADAL" clId="{DA301F65-5F39-4847-9885-CB2D421EC1FD}" dt="2024-07-31T18:59:05.556" v="2813" actId="2711"/>
          <ac:graphicFrameMkLst>
            <pc:docMk/>
            <pc:sldMk cId="753375603" sldId="723"/>
            <ac:graphicFrameMk id="4" creationId="{D5773E56-3B10-4427-A66F-A8ABC63B04B0}"/>
          </ac:graphicFrameMkLst>
        </pc:graphicFrameChg>
      </pc:sldChg>
      <pc:sldChg chg="modSp mod">
        <pc:chgData name="Bridgette Schulman" userId="4dd7ff17-a4d1-441a-9a87-d9d92144d470" providerId="ADAL" clId="{DA301F65-5F39-4847-9885-CB2D421EC1FD}" dt="2024-07-31T18:58:46.619" v="2810" actId="207"/>
        <pc:sldMkLst>
          <pc:docMk/>
          <pc:sldMk cId="1730807454" sldId="725"/>
        </pc:sldMkLst>
        <pc:spChg chg="mod">
          <ac:chgData name="Bridgette Schulman" userId="4dd7ff17-a4d1-441a-9a87-d9d92144d470" providerId="ADAL" clId="{DA301F65-5F39-4847-9885-CB2D421EC1FD}" dt="2024-07-31T18:58:18.752" v="2805" actId="113"/>
          <ac:spMkLst>
            <pc:docMk/>
            <pc:sldMk cId="1730807454" sldId="725"/>
            <ac:spMk id="2" creationId="{B0F58BEF-1591-476A-8286-910700C117F0}"/>
          </ac:spMkLst>
        </pc:spChg>
        <pc:graphicFrameChg chg="mod modGraphic">
          <ac:chgData name="Bridgette Schulman" userId="4dd7ff17-a4d1-441a-9a87-d9d92144d470" providerId="ADAL" clId="{DA301F65-5F39-4847-9885-CB2D421EC1FD}" dt="2024-07-31T18:58:31.723" v="2807" actId="2711"/>
          <ac:graphicFrameMkLst>
            <pc:docMk/>
            <pc:sldMk cId="1730807454" sldId="725"/>
            <ac:graphicFrameMk id="3" creationId="{664718B2-83A3-46E0-A6DA-26EEC390437A}"/>
          </ac:graphicFrameMkLst>
        </pc:graphicFrameChg>
        <pc:graphicFrameChg chg="mod">
          <ac:chgData name="Bridgette Schulman" userId="4dd7ff17-a4d1-441a-9a87-d9d92144d470" providerId="ADAL" clId="{DA301F65-5F39-4847-9885-CB2D421EC1FD}" dt="2024-07-31T18:58:46.619" v="2810" actId="207"/>
          <ac:graphicFrameMkLst>
            <pc:docMk/>
            <pc:sldMk cId="1730807454" sldId="725"/>
            <ac:graphicFrameMk id="6" creationId="{50D5B303-4F32-4917-B171-8BEC6BEAE017}"/>
          </ac:graphicFrameMkLst>
        </pc:graphicFrameChg>
      </pc:sldChg>
      <pc:sldChg chg="modSp mod">
        <pc:chgData name="Bridgette Schulman" userId="4dd7ff17-a4d1-441a-9a87-d9d92144d470" providerId="ADAL" clId="{DA301F65-5F39-4847-9885-CB2D421EC1FD}" dt="2024-07-31T20:01:51.795" v="3956" actId="1076"/>
        <pc:sldMkLst>
          <pc:docMk/>
          <pc:sldMk cId="771008870" sldId="726"/>
        </pc:sldMkLst>
        <pc:spChg chg="mod">
          <ac:chgData name="Bridgette Schulman" userId="4dd7ff17-a4d1-441a-9a87-d9d92144d470" providerId="ADAL" clId="{DA301F65-5F39-4847-9885-CB2D421EC1FD}" dt="2024-07-31T18:57:55.229" v="2803" actId="113"/>
          <ac:spMkLst>
            <pc:docMk/>
            <pc:sldMk cId="771008870" sldId="726"/>
            <ac:spMk id="2" creationId="{2F5CBC35-D423-4392-BED8-DCB01E0AA1DE}"/>
          </ac:spMkLst>
        </pc:spChg>
        <pc:graphicFrameChg chg="mod modGraphic">
          <ac:chgData name="Bridgette Schulman" userId="4dd7ff17-a4d1-441a-9a87-d9d92144d470" providerId="ADAL" clId="{DA301F65-5F39-4847-9885-CB2D421EC1FD}" dt="2024-07-31T18:58:11.925" v="2804" actId="2711"/>
          <ac:graphicFrameMkLst>
            <pc:docMk/>
            <pc:sldMk cId="771008870" sldId="726"/>
            <ac:graphicFrameMk id="4" creationId="{D0109979-1F2B-4581-916F-C13F2B8D1C40}"/>
          </ac:graphicFrameMkLst>
        </pc:graphicFrameChg>
        <pc:graphicFrameChg chg="mod">
          <ac:chgData name="Bridgette Schulman" userId="4dd7ff17-a4d1-441a-9a87-d9d92144d470" providerId="ADAL" clId="{DA301F65-5F39-4847-9885-CB2D421EC1FD}" dt="2024-07-31T20:01:51.795" v="3956" actId="1076"/>
          <ac:graphicFrameMkLst>
            <pc:docMk/>
            <pc:sldMk cId="771008870" sldId="726"/>
            <ac:graphicFrameMk id="10" creationId="{06BB8532-D983-49D3-9650-8FC8FAC87EA6}"/>
          </ac:graphicFrameMkLst>
        </pc:graphicFrameChg>
      </pc:sldChg>
      <pc:sldChg chg="modSp mod">
        <pc:chgData name="Bridgette Schulman" userId="4dd7ff17-a4d1-441a-9a87-d9d92144d470" providerId="ADAL" clId="{DA301F65-5F39-4847-9885-CB2D421EC1FD}" dt="2024-07-31T20:03:05.065" v="3957" actId="14100"/>
        <pc:sldMkLst>
          <pc:docMk/>
          <pc:sldMk cId="724112953" sldId="727"/>
        </pc:sldMkLst>
        <pc:spChg chg="mod">
          <ac:chgData name="Bridgette Schulman" userId="4dd7ff17-a4d1-441a-9a87-d9d92144d470" providerId="ADAL" clId="{DA301F65-5F39-4847-9885-CB2D421EC1FD}" dt="2024-07-31T18:59:24.952" v="2816" actId="113"/>
          <ac:spMkLst>
            <pc:docMk/>
            <pc:sldMk cId="724112953" sldId="727"/>
            <ac:spMk id="2" creationId="{FB412C5C-943F-48D8-B15D-36D5AEDE17DD}"/>
          </ac:spMkLst>
        </pc:spChg>
        <pc:graphicFrameChg chg="mod">
          <ac:chgData name="Bridgette Schulman" userId="4dd7ff17-a4d1-441a-9a87-d9d92144d470" providerId="ADAL" clId="{DA301F65-5F39-4847-9885-CB2D421EC1FD}" dt="2024-07-31T20:03:05.065" v="3957" actId="14100"/>
          <ac:graphicFrameMkLst>
            <pc:docMk/>
            <pc:sldMk cId="724112953" sldId="727"/>
            <ac:graphicFrameMk id="3" creationId="{96D9A172-0511-4A13-A0DE-242F4D9849C6}"/>
          </ac:graphicFrameMkLst>
        </pc:graphicFrameChg>
      </pc:sldChg>
      <pc:sldChg chg="modSp mod">
        <pc:chgData name="Bridgette Schulman" userId="4dd7ff17-a4d1-441a-9a87-d9d92144d470" providerId="ADAL" clId="{DA301F65-5F39-4847-9885-CB2D421EC1FD}" dt="2024-07-31T18:52:48.649" v="2744" actId="113"/>
        <pc:sldMkLst>
          <pc:docMk/>
          <pc:sldMk cId="0" sldId="731"/>
        </pc:sldMkLst>
        <pc:spChg chg="mod">
          <ac:chgData name="Bridgette Schulman" userId="4dd7ff17-a4d1-441a-9a87-d9d92144d470" providerId="ADAL" clId="{DA301F65-5F39-4847-9885-CB2D421EC1FD}" dt="2024-07-31T18:52:48.649" v="2744" actId="113"/>
          <ac:spMkLst>
            <pc:docMk/>
            <pc:sldMk cId="0" sldId="731"/>
            <ac:spMk id="151" creationId="{00000000-0000-0000-0000-000000000000}"/>
          </ac:spMkLst>
        </pc:spChg>
        <pc:spChg chg="mod">
          <ac:chgData name="Bridgette Schulman" userId="4dd7ff17-a4d1-441a-9a87-d9d92144d470" providerId="ADAL" clId="{DA301F65-5F39-4847-9885-CB2D421EC1FD}" dt="2024-07-31T18:51:42.069" v="2734" actId="1076"/>
          <ac:spMkLst>
            <pc:docMk/>
            <pc:sldMk cId="0" sldId="731"/>
            <ac:spMk id="152" creationId="{00000000-0000-0000-0000-000000000000}"/>
          </ac:spMkLst>
        </pc:spChg>
      </pc:sldChg>
      <pc:sldChg chg="modSp del mod ord">
        <pc:chgData name="Bridgette Schulman" userId="4dd7ff17-a4d1-441a-9a87-d9d92144d470" providerId="ADAL" clId="{DA301F65-5F39-4847-9885-CB2D421EC1FD}" dt="2024-07-31T17:16:41.675" v="1206" actId="2696"/>
        <pc:sldMkLst>
          <pc:docMk/>
          <pc:sldMk cId="2742247233" sldId="778"/>
        </pc:sldMkLst>
        <pc:spChg chg="mod">
          <ac:chgData name="Bridgette Schulman" userId="4dd7ff17-a4d1-441a-9a87-d9d92144d470" providerId="ADAL" clId="{DA301F65-5F39-4847-9885-CB2D421EC1FD}" dt="2024-07-31T17:14:19.818" v="1177"/>
          <ac:spMkLst>
            <pc:docMk/>
            <pc:sldMk cId="2742247233" sldId="778"/>
            <ac:spMk id="7" creationId="{9E80195B-0E89-452B-8754-97914724D941}"/>
          </ac:spMkLst>
        </pc:spChg>
        <pc:spChg chg="mod">
          <ac:chgData name="Bridgette Schulman" userId="4dd7ff17-a4d1-441a-9a87-d9d92144d470" providerId="ADAL" clId="{DA301F65-5F39-4847-9885-CB2D421EC1FD}" dt="2024-07-31T17:15:40.202" v="1199" actId="20577"/>
          <ac:spMkLst>
            <pc:docMk/>
            <pc:sldMk cId="2742247233" sldId="778"/>
            <ac:spMk id="13" creationId="{2EC19BB4-0D64-4601-9100-18A292037011}"/>
          </ac:spMkLst>
        </pc:spChg>
      </pc:sldChg>
      <pc:sldChg chg="modSp mod ord">
        <pc:chgData name="Bridgette Schulman" userId="4dd7ff17-a4d1-441a-9a87-d9d92144d470" providerId="ADAL" clId="{DA301F65-5F39-4847-9885-CB2D421EC1FD}" dt="2024-07-31T20:04:06.700" v="3961" actId="207"/>
        <pc:sldMkLst>
          <pc:docMk/>
          <pc:sldMk cId="2716444636" sldId="780"/>
        </pc:sldMkLst>
        <pc:spChg chg="mod">
          <ac:chgData name="Bridgette Schulman" userId="4dd7ff17-a4d1-441a-9a87-d9d92144d470" providerId="ADAL" clId="{DA301F65-5F39-4847-9885-CB2D421EC1FD}" dt="2024-07-31T18:59:59.940" v="2824" actId="113"/>
          <ac:spMkLst>
            <pc:docMk/>
            <pc:sldMk cId="2716444636" sldId="780"/>
            <ac:spMk id="2" creationId="{5F5C1E35-5BCF-4E05-98EE-F860EDCB438E}"/>
          </ac:spMkLst>
        </pc:spChg>
        <pc:spChg chg="mod">
          <ac:chgData name="Bridgette Schulman" userId="4dd7ff17-a4d1-441a-9a87-d9d92144d470" providerId="ADAL" clId="{DA301F65-5F39-4847-9885-CB2D421EC1FD}" dt="2024-07-31T20:04:06.700" v="3961" actId="207"/>
          <ac:spMkLst>
            <pc:docMk/>
            <pc:sldMk cId="2716444636" sldId="780"/>
            <ac:spMk id="3" creationId="{FCF38631-4212-4857-A6DA-43A1BC07AB56}"/>
          </ac:spMkLst>
        </pc:spChg>
      </pc:sldChg>
      <pc:sldChg chg="modSp new mod">
        <pc:chgData name="Bridgette Schulman" userId="4dd7ff17-a4d1-441a-9a87-d9d92144d470" providerId="ADAL" clId="{DA301F65-5F39-4847-9885-CB2D421EC1FD}" dt="2024-07-31T18:56:43.499" v="2791" actId="1076"/>
        <pc:sldMkLst>
          <pc:docMk/>
          <pc:sldMk cId="1455272958" sldId="781"/>
        </pc:sldMkLst>
        <pc:spChg chg="mod">
          <ac:chgData name="Bridgette Schulman" userId="4dd7ff17-a4d1-441a-9a87-d9d92144d470" providerId="ADAL" clId="{DA301F65-5F39-4847-9885-CB2D421EC1FD}" dt="2024-07-31T18:56:24.530" v="2788" actId="113"/>
          <ac:spMkLst>
            <pc:docMk/>
            <pc:sldMk cId="1455272958" sldId="781"/>
            <ac:spMk id="2" creationId="{E986D9EF-B77A-3554-6645-8E5F86B22BF3}"/>
          </ac:spMkLst>
        </pc:spChg>
        <pc:spChg chg="mod">
          <ac:chgData name="Bridgette Schulman" userId="4dd7ff17-a4d1-441a-9a87-d9d92144d470" providerId="ADAL" clId="{DA301F65-5F39-4847-9885-CB2D421EC1FD}" dt="2024-07-30T15:59:52.968" v="452" actId="20577"/>
          <ac:spMkLst>
            <pc:docMk/>
            <pc:sldMk cId="1455272958" sldId="781"/>
            <ac:spMk id="3" creationId="{8A6181E6-FFFE-B08E-B034-E592BF4CA5B5}"/>
          </ac:spMkLst>
        </pc:spChg>
        <pc:spChg chg="mod">
          <ac:chgData name="Bridgette Schulman" userId="4dd7ff17-a4d1-441a-9a87-d9d92144d470" providerId="ADAL" clId="{DA301F65-5F39-4847-9885-CB2D421EC1FD}" dt="2024-07-31T18:56:30.424" v="2789" actId="2711"/>
          <ac:spMkLst>
            <pc:docMk/>
            <pc:sldMk cId="1455272958" sldId="781"/>
            <ac:spMk id="9" creationId="{65DEDC5C-A3A0-EE8F-8804-305A4702E295}"/>
          </ac:spMkLst>
        </pc:spChg>
        <pc:spChg chg="mod">
          <ac:chgData name="Bridgette Schulman" userId="4dd7ff17-a4d1-441a-9a87-d9d92144d470" providerId="ADAL" clId="{DA301F65-5F39-4847-9885-CB2D421EC1FD}" dt="2024-07-31T18:56:43.499" v="2791" actId="1076"/>
          <ac:spMkLst>
            <pc:docMk/>
            <pc:sldMk cId="1455272958" sldId="781"/>
            <ac:spMk id="12" creationId="{6CE32E3C-2B2B-F873-6B95-FF997C9C0577}"/>
          </ac:spMkLst>
        </pc:spChg>
      </pc:sldChg>
      <pc:sldChg chg="addSp delSp modSp new mod">
        <pc:chgData name="Bridgette Schulman" userId="4dd7ff17-a4d1-441a-9a87-d9d92144d470" providerId="ADAL" clId="{DA301F65-5F39-4847-9885-CB2D421EC1FD}" dt="2024-07-31T18:56:55.591" v="2794" actId="27636"/>
        <pc:sldMkLst>
          <pc:docMk/>
          <pc:sldMk cId="3440029077" sldId="782"/>
        </pc:sldMkLst>
        <pc:spChg chg="mod">
          <ac:chgData name="Bridgette Schulman" userId="4dd7ff17-a4d1-441a-9a87-d9d92144d470" providerId="ADAL" clId="{DA301F65-5F39-4847-9885-CB2D421EC1FD}" dt="2024-07-31T18:56:48.925" v="2792" actId="113"/>
          <ac:spMkLst>
            <pc:docMk/>
            <pc:sldMk cId="3440029077" sldId="782"/>
            <ac:spMk id="2" creationId="{45E91370-FA94-1B37-0A16-39DDF3E68916}"/>
          </ac:spMkLst>
        </pc:spChg>
        <pc:spChg chg="mod">
          <ac:chgData name="Bridgette Schulman" userId="4dd7ff17-a4d1-441a-9a87-d9d92144d470" providerId="ADAL" clId="{DA301F65-5F39-4847-9885-CB2D421EC1FD}" dt="2024-07-31T18:56:55.591" v="2794" actId="27636"/>
          <ac:spMkLst>
            <pc:docMk/>
            <pc:sldMk cId="3440029077" sldId="782"/>
            <ac:spMk id="3" creationId="{D5690FC1-D99B-ADD9-B847-354A39AB78A1}"/>
          </ac:spMkLst>
        </pc:spChg>
        <pc:spChg chg="add del mod">
          <ac:chgData name="Bridgette Schulman" userId="4dd7ff17-a4d1-441a-9a87-d9d92144d470" providerId="ADAL" clId="{DA301F65-5F39-4847-9885-CB2D421EC1FD}" dt="2024-07-31T18:39:31.234" v="2387" actId="21"/>
          <ac:spMkLst>
            <pc:docMk/>
            <pc:sldMk cId="3440029077" sldId="782"/>
            <ac:spMk id="5" creationId="{4D18F52B-6797-A2B7-5ED3-FF4D07BFE95F}"/>
          </ac:spMkLst>
        </pc:spChg>
        <pc:picChg chg="mod">
          <ac:chgData name="Bridgette Schulman" userId="4dd7ff17-a4d1-441a-9a87-d9d92144d470" providerId="ADAL" clId="{DA301F65-5F39-4847-9885-CB2D421EC1FD}" dt="2024-07-31T18:38:17.135" v="2300" actId="1076"/>
          <ac:picMkLst>
            <pc:docMk/>
            <pc:sldMk cId="3440029077" sldId="782"/>
            <ac:picMk id="7" creationId="{FAB2C25C-97B6-44B6-0043-9CD8D113F0A4}"/>
          </ac:picMkLst>
        </pc:picChg>
        <pc:picChg chg="add mod">
          <ac:chgData name="Bridgette Schulman" userId="4dd7ff17-a4d1-441a-9a87-d9d92144d470" providerId="ADAL" clId="{DA301F65-5F39-4847-9885-CB2D421EC1FD}" dt="2024-07-31T18:38:10.783" v="2298" actId="1076"/>
          <ac:picMkLst>
            <pc:docMk/>
            <pc:sldMk cId="3440029077" sldId="782"/>
            <ac:picMk id="2050" creationId="{31373586-C178-711D-4DA3-6EAB7ECAA947}"/>
          </ac:picMkLst>
        </pc:picChg>
      </pc:sldChg>
      <pc:sldChg chg="addSp delSp modSp new del mod ord">
        <pc:chgData name="Bridgette Schulman" userId="4dd7ff17-a4d1-441a-9a87-d9d92144d470" providerId="ADAL" clId="{DA301F65-5F39-4847-9885-CB2D421EC1FD}" dt="2024-07-31T17:32:36.337" v="1390" actId="2696"/>
        <pc:sldMkLst>
          <pc:docMk/>
          <pc:sldMk cId="677019862" sldId="783"/>
        </pc:sldMkLst>
        <pc:spChg chg="mod">
          <ac:chgData name="Bridgette Schulman" userId="4dd7ff17-a4d1-441a-9a87-d9d92144d470" providerId="ADAL" clId="{DA301F65-5F39-4847-9885-CB2D421EC1FD}" dt="2024-07-31T17:28:32.587" v="1343" actId="14100"/>
          <ac:spMkLst>
            <pc:docMk/>
            <pc:sldMk cId="677019862" sldId="783"/>
            <ac:spMk id="2" creationId="{6E9D168B-BEA5-1BBF-951A-0DD6EBB614DB}"/>
          </ac:spMkLst>
        </pc:spChg>
        <pc:spChg chg="mod">
          <ac:chgData name="Bridgette Schulman" userId="4dd7ff17-a4d1-441a-9a87-d9d92144d470" providerId="ADAL" clId="{DA301F65-5F39-4847-9885-CB2D421EC1FD}" dt="2024-07-31T17:30:10.747" v="1356" actId="14100"/>
          <ac:spMkLst>
            <pc:docMk/>
            <pc:sldMk cId="677019862" sldId="783"/>
            <ac:spMk id="3" creationId="{5AC4A10B-E8BB-2489-F7A0-4AA043D0536B}"/>
          </ac:spMkLst>
        </pc:spChg>
        <pc:picChg chg="add del mod">
          <ac:chgData name="Bridgette Schulman" userId="4dd7ff17-a4d1-441a-9a87-d9d92144d470" providerId="ADAL" clId="{DA301F65-5F39-4847-9885-CB2D421EC1FD}" dt="2024-07-31T17:32:18.521" v="1384" actId="21"/>
          <ac:picMkLst>
            <pc:docMk/>
            <pc:sldMk cId="677019862" sldId="783"/>
            <ac:picMk id="3074" creationId="{E1E0F85A-136E-441B-EA4A-17717CBE01C7}"/>
          </ac:picMkLst>
        </pc:picChg>
      </pc:sldChg>
      <pc:sldChg chg="delSp modSp new mod">
        <pc:chgData name="Bridgette Schulman" userId="4dd7ff17-a4d1-441a-9a87-d9d92144d470" providerId="ADAL" clId="{DA301F65-5F39-4847-9885-CB2D421EC1FD}" dt="2024-07-31T18:57:05.808" v="2795" actId="113"/>
        <pc:sldMkLst>
          <pc:docMk/>
          <pc:sldMk cId="1612622546" sldId="784"/>
        </pc:sldMkLst>
        <pc:spChg chg="mod">
          <ac:chgData name="Bridgette Schulman" userId="4dd7ff17-a4d1-441a-9a87-d9d92144d470" providerId="ADAL" clId="{DA301F65-5F39-4847-9885-CB2D421EC1FD}" dt="2024-07-31T18:57:05.808" v="2795" actId="113"/>
          <ac:spMkLst>
            <pc:docMk/>
            <pc:sldMk cId="1612622546" sldId="784"/>
            <ac:spMk id="2" creationId="{3E5B6760-BBF9-4606-E9F6-C7A62581973B}"/>
          </ac:spMkLst>
        </pc:spChg>
        <pc:spChg chg="del">
          <ac:chgData name="Bridgette Schulman" userId="4dd7ff17-a4d1-441a-9a87-d9d92144d470" providerId="ADAL" clId="{DA301F65-5F39-4847-9885-CB2D421EC1FD}" dt="2024-07-25T00:52:34.091" v="224" actId="21"/>
          <ac:spMkLst>
            <pc:docMk/>
            <pc:sldMk cId="1612622546" sldId="784"/>
            <ac:spMk id="3" creationId="{671200B7-CE9B-D208-0139-9B7E015846F4}"/>
          </ac:spMkLst>
        </pc:spChg>
      </pc:sldChg>
      <pc:sldChg chg="addSp delSp modSp new mod">
        <pc:chgData name="Bridgette Schulman" userId="4dd7ff17-a4d1-441a-9a87-d9d92144d470" providerId="ADAL" clId="{DA301F65-5F39-4847-9885-CB2D421EC1FD}" dt="2024-07-31T20:07:17.262" v="3980" actId="1076"/>
        <pc:sldMkLst>
          <pc:docMk/>
          <pc:sldMk cId="3426877447" sldId="785"/>
        </pc:sldMkLst>
        <pc:spChg chg="mod">
          <ac:chgData name="Bridgette Schulman" userId="4dd7ff17-a4d1-441a-9a87-d9d92144d470" providerId="ADAL" clId="{DA301F65-5F39-4847-9885-CB2D421EC1FD}" dt="2024-07-31T19:37:33.435" v="2858" actId="14100"/>
          <ac:spMkLst>
            <pc:docMk/>
            <pc:sldMk cId="3426877447" sldId="785"/>
            <ac:spMk id="2" creationId="{4062DD30-A91C-1F03-E061-1E663CF4B5F0}"/>
          </ac:spMkLst>
        </pc:spChg>
        <pc:spChg chg="mod">
          <ac:chgData name="Bridgette Schulman" userId="4dd7ff17-a4d1-441a-9a87-d9d92144d470" providerId="ADAL" clId="{DA301F65-5F39-4847-9885-CB2D421EC1FD}" dt="2024-07-31T20:07:13.985" v="3979" actId="1076"/>
          <ac:spMkLst>
            <pc:docMk/>
            <pc:sldMk cId="3426877447" sldId="785"/>
            <ac:spMk id="3" creationId="{2C510F54-61D0-4197-D3EE-13BA1800C888}"/>
          </ac:spMkLst>
        </pc:spChg>
        <pc:spChg chg="del mod">
          <ac:chgData name="Bridgette Schulman" userId="4dd7ff17-a4d1-441a-9a87-d9d92144d470" providerId="ADAL" clId="{DA301F65-5F39-4847-9885-CB2D421EC1FD}" dt="2024-07-31T18:48:11.313" v="2689" actId="21"/>
          <ac:spMkLst>
            <pc:docMk/>
            <pc:sldMk cId="3426877447" sldId="785"/>
            <ac:spMk id="5" creationId="{1B56CB8E-0DD1-8CC9-D465-EE39406F9164}"/>
          </ac:spMkLst>
        </pc:spChg>
        <pc:spChg chg="add mod">
          <ac:chgData name="Bridgette Schulman" userId="4dd7ff17-a4d1-441a-9a87-d9d92144d470" providerId="ADAL" clId="{DA301F65-5F39-4847-9885-CB2D421EC1FD}" dt="2024-07-31T19:37:38.329" v="2859" actId="1076"/>
          <ac:spMkLst>
            <pc:docMk/>
            <pc:sldMk cId="3426877447" sldId="785"/>
            <ac:spMk id="7" creationId="{077A0415-9427-7C96-6E65-D9C0CFBFDF88}"/>
          </ac:spMkLst>
        </pc:spChg>
        <pc:picChg chg="add mod">
          <ac:chgData name="Bridgette Schulman" userId="4dd7ff17-a4d1-441a-9a87-d9d92144d470" providerId="ADAL" clId="{DA301F65-5F39-4847-9885-CB2D421EC1FD}" dt="2024-07-31T20:07:17.262" v="3980" actId="1076"/>
          <ac:picMkLst>
            <pc:docMk/>
            <pc:sldMk cId="3426877447" sldId="785"/>
            <ac:picMk id="10242" creationId="{931723EC-7B97-43B0-2B0A-C7DE1869C55A}"/>
          </ac:picMkLst>
        </pc:picChg>
      </pc:sldChg>
      <pc:sldChg chg="addSp modSp add mod">
        <pc:chgData name="Bridgette Schulman" userId="4dd7ff17-a4d1-441a-9a87-d9d92144d470" providerId="ADAL" clId="{DA301F65-5F39-4847-9885-CB2D421EC1FD}" dt="2024-07-31T19:45:04.574" v="3177" actId="1076"/>
        <pc:sldMkLst>
          <pc:docMk/>
          <pc:sldMk cId="1726902064" sldId="786"/>
        </pc:sldMkLst>
        <pc:spChg chg="mod">
          <ac:chgData name="Bridgette Schulman" userId="4dd7ff17-a4d1-441a-9a87-d9d92144d470" providerId="ADAL" clId="{DA301F65-5F39-4847-9885-CB2D421EC1FD}" dt="2024-07-31T19:45:04.574" v="3177" actId="1076"/>
          <ac:spMkLst>
            <pc:docMk/>
            <pc:sldMk cId="1726902064" sldId="786"/>
            <ac:spMk id="2" creationId="{4062DD30-A91C-1F03-E061-1E663CF4B5F0}"/>
          </ac:spMkLst>
        </pc:spChg>
        <pc:spChg chg="mod">
          <ac:chgData name="Bridgette Schulman" userId="4dd7ff17-a4d1-441a-9a87-d9d92144d470" providerId="ADAL" clId="{DA301F65-5F39-4847-9885-CB2D421EC1FD}" dt="2024-07-31T19:45:01.166" v="3176" actId="1076"/>
          <ac:spMkLst>
            <pc:docMk/>
            <pc:sldMk cId="1726902064" sldId="786"/>
            <ac:spMk id="3" creationId="{2C510F54-61D0-4197-D3EE-13BA1800C888}"/>
          </ac:spMkLst>
        </pc:spChg>
        <pc:picChg chg="add mod">
          <ac:chgData name="Bridgette Schulman" userId="4dd7ff17-a4d1-441a-9a87-d9d92144d470" providerId="ADAL" clId="{DA301F65-5F39-4847-9885-CB2D421EC1FD}" dt="2024-07-31T18:03:56.010" v="1515" actId="1076"/>
          <ac:picMkLst>
            <pc:docMk/>
            <pc:sldMk cId="1726902064" sldId="786"/>
            <ac:picMk id="9218" creationId="{5AEF4463-44EF-7CC9-2B00-19D8B0D072D2}"/>
          </ac:picMkLst>
        </pc:picChg>
      </pc:sldChg>
      <pc:sldChg chg="modSp new mod">
        <pc:chgData name="Bridgette Schulman" userId="4dd7ff17-a4d1-441a-9a87-d9d92144d470" providerId="ADAL" clId="{DA301F65-5F39-4847-9885-CB2D421EC1FD}" dt="2024-07-31T19:57:29.500" v="3851" actId="20577"/>
        <pc:sldMkLst>
          <pc:docMk/>
          <pc:sldMk cId="3037888687" sldId="787"/>
        </pc:sldMkLst>
        <pc:spChg chg="mod">
          <ac:chgData name="Bridgette Schulman" userId="4dd7ff17-a4d1-441a-9a87-d9d92144d470" providerId="ADAL" clId="{DA301F65-5F39-4847-9885-CB2D421EC1FD}" dt="2024-07-31T19:47:00.811" v="3229" actId="113"/>
          <ac:spMkLst>
            <pc:docMk/>
            <pc:sldMk cId="3037888687" sldId="787"/>
            <ac:spMk id="2" creationId="{28E8851A-23EB-7844-8A42-C2F9FA5B0AFA}"/>
          </ac:spMkLst>
        </pc:spChg>
        <pc:spChg chg="mod">
          <ac:chgData name="Bridgette Schulman" userId="4dd7ff17-a4d1-441a-9a87-d9d92144d470" providerId="ADAL" clId="{DA301F65-5F39-4847-9885-CB2D421EC1FD}" dt="2024-07-31T19:57:29.500" v="3851" actId="20577"/>
          <ac:spMkLst>
            <pc:docMk/>
            <pc:sldMk cId="3037888687" sldId="787"/>
            <ac:spMk id="3" creationId="{9D142580-B57D-5A69-367C-207BF8CBD0B7}"/>
          </ac:spMkLst>
        </pc:spChg>
      </pc:sldChg>
      <pc:sldChg chg="modSp mod">
        <pc:chgData name="Bridgette Schulman" userId="4dd7ff17-a4d1-441a-9a87-d9d92144d470" providerId="ADAL" clId="{DA301F65-5F39-4847-9885-CB2D421EC1FD}" dt="2024-07-31T20:06:25.749" v="3976" actId="15"/>
        <pc:sldMkLst>
          <pc:docMk/>
          <pc:sldMk cId="3839608850" sldId="789"/>
        </pc:sldMkLst>
        <pc:spChg chg="mod">
          <ac:chgData name="Bridgette Schulman" userId="4dd7ff17-a4d1-441a-9a87-d9d92144d470" providerId="ADAL" clId="{DA301F65-5F39-4847-9885-CB2D421EC1FD}" dt="2024-07-31T19:14:08.437" v="2845" actId="113"/>
          <ac:spMkLst>
            <pc:docMk/>
            <pc:sldMk cId="3839608850" sldId="789"/>
            <ac:spMk id="2" creationId="{9E754449-B288-BCDD-A901-4FE61BFA2088}"/>
          </ac:spMkLst>
        </pc:spChg>
        <pc:spChg chg="mod">
          <ac:chgData name="Bridgette Schulman" userId="4dd7ff17-a4d1-441a-9a87-d9d92144d470" providerId="ADAL" clId="{DA301F65-5F39-4847-9885-CB2D421EC1FD}" dt="2024-07-31T20:06:25.749" v="3976" actId="15"/>
          <ac:spMkLst>
            <pc:docMk/>
            <pc:sldMk cId="3839608850" sldId="789"/>
            <ac:spMk id="3" creationId="{F2AA2EFA-02BA-A832-E5FC-2C2347B5FC53}"/>
          </ac:spMkLst>
        </pc:spChg>
      </pc:sldChg>
      <pc:sldChg chg="modSp mod">
        <pc:chgData name="Bridgette Schulman" userId="4dd7ff17-a4d1-441a-9a87-d9d92144d470" providerId="ADAL" clId="{DA301F65-5F39-4847-9885-CB2D421EC1FD}" dt="2024-07-31T18:52:34.022" v="2742" actId="113"/>
        <pc:sldMkLst>
          <pc:docMk/>
          <pc:sldMk cId="2337087719" sldId="790"/>
        </pc:sldMkLst>
        <pc:spChg chg="mod">
          <ac:chgData name="Bridgette Schulman" userId="4dd7ff17-a4d1-441a-9a87-d9d92144d470" providerId="ADAL" clId="{DA301F65-5F39-4847-9885-CB2D421EC1FD}" dt="2024-07-31T18:52:34.022" v="2742" actId="113"/>
          <ac:spMkLst>
            <pc:docMk/>
            <pc:sldMk cId="2337087719" sldId="790"/>
            <ac:spMk id="151" creationId="{00000000-0000-0000-0000-000000000000}"/>
          </ac:spMkLst>
        </pc:spChg>
        <pc:spChg chg="mod">
          <ac:chgData name="Bridgette Schulman" userId="4dd7ff17-a4d1-441a-9a87-d9d92144d470" providerId="ADAL" clId="{DA301F65-5F39-4847-9885-CB2D421EC1FD}" dt="2024-07-31T18:50:51.523" v="2726" actId="1076"/>
          <ac:spMkLst>
            <pc:docMk/>
            <pc:sldMk cId="2337087719" sldId="790"/>
            <ac:spMk id="152" creationId="{00000000-0000-0000-0000-000000000000}"/>
          </ac:spMkLst>
        </pc:spChg>
      </pc:sldChg>
      <pc:sldChg chg="addSp delSp modSp mod">
        <pc:chgData name="Bridgette Schulman" userId="4dd7ff17-a4d1-441a-9a87-d9d92144d470" providerId="ADAL" clId="{DA301F65-5F39-4847-9885-CB2D421EC1FD}" dt="2024-07-31T18:56:15.705" v="2787" actId="1076"/>
        <pc:sldMkLst>
          <pc:docMk/>
          <pc:sldMk cId="3684541866" sldId="791"/>
        </pc:sldMkLst>
        <pc:spChg chg="mod">
          <ac:chgData name="Bridgette Schulman" userId="4dd7ff17-a4d1-441a-9a87-d9d92144d470" providerId="ADAL" clId="{DA301F65-5F39-4847-9885-CB2D421EC1FD}" dt="2024-07-31T18:56:15.705" v="2787" actId="1076"/>
          <ac:spMkLst>
            <pc:docMk/>
            <pc:sldMk cId="3684541866" sldId="791"/>
            <ac:spMk id="4" creationId="{EA8B8F99-55F9-04E4-D156-D64C42200A71}"/>
          </ac:spMkLst>
        </pc:spChg>
        <pc:spChg chg="del mod">
          <ac:chgData name="Bridgette Schulman" userId="4dd7ff17-a4d1-441a-9a87-d9d92144d470" providerId="ADAL" clId="{DA301F65-5F39-4847-9885-CB2D421EC1FD}" dt="2024-07-31T17:00:58.124" v="1045" actId="21"/>
          <ac:spMkLst>
            <pc:docMk/>
            <pc:sldMk cId="3684541866" sldId="791"/>
            <ac:spMk id="5" creationId="{033293BF-538B-7608-80A4-E778C4919043}"/>
          </ac:spMkLst>
        </pc:spChg>
        <pc:spChg chg="mod">
          <ac:chgData name="Bridgette Schulman" userId="4dd7ff17-a4d1-441a-9a87-d9d92144d470" providerId="ADAL" clId="{DA301F65-5F39-4847-9885-CB2D421EC1FD}" dt="2024-07-31T18:52:57.262" v="2745" actId="14100"/>
          <ac:spMkLst>
            <pc:docMk/>
            <pc:sldMk cId="3684541866" sldId="791"/>
            <ac:spMk id="164" creationId="{00000000-0000-0000-0000-000000000000}"/>
          </ac:spMkLst>
        </pc:spChg>
        <pc:picChg chg="add">
          <ac:chgData name="Bridgette Schulman" userId="4dd7ff17-a4d1-441a-9a87-d9d92144d470" providerId="ADAL" clId="{DA301F65-5F39-4847-9885-CB2D421EC1FD}" dt="2024-07-31T18:31:12.553" v="2089"/>
          <ac:picMkLst>
            <pc:docMk/>
            <pc:sldMk cId="3684541866" sldId="791"/>
            <ac:picMk id="15362" creationId="{3D15C7D5-7080-423C-0A48-720B7FAC1D53}"/>
          </ac:picMkLst>
        </pc:picChg>
        <pc:picChg chg="add mod">
          <ac:chgData name="Bridgette Schulman" userId="4dd7ff17-a4d1-441a-9a87-d9d92144d470" providerId="ADAL" clId="{DA301F65-5F39-4847-9885-CB2D421EC1FD}" dt="2024-07-31T18:35:50.989" v="2230" actId="1076"/>
          <ac:picMkLst>
            <pc:docMk/>
            <pc:sldMk cId="3684541866" sldId="791"/>
            <ac:picMk id="15364" creationId="{764609DC-EF38-901D-EE03-93B269BF9CEF}"/>
          </ac:picMkLst>
        </pc:picChg>
      </pc:sldChg>
      <pc:sldChg chg="addSp delSp modSp del mod">
        <pc:chgData name="Bridgette Schulman" userId="4dd7ff17-a4d1-441a-9a87-d9d92144d470" providerId="ADAL" clId="{DA301F65-5F39-4847-9885-CB2D421EC1FD}" dt="2024-07-31T17:43:52.662" v="1447" actId="2696"/>
        <pc:sldMkLst>
          <pc:docMk/>
          <pc:sldMk cId="981654878" sldId="792"/>
        </pc:sldMkLst>
        <pc:spChg chg="del mod">
          <ac:chgData name="Bridgette Schulman" userId="4dd7ff17-a4d1-441a-9a87-d9d92144d470" providerId="ADAL" clId="{DA301F65-5F39-4847-9885-CB2D421EC1FD}" dt="2024-07-31T17:43:19.960" v="1439" actId="21"/>
          <ac:spMkLst>
            <pc:docMk/>
            <pc:sldMk cId="981654878" sldId="792"/>
            <ac:spMk id="2" creationId="{2BC4BB51-A408-1A75-7C92-99C6907C668E}"/>
          </ac:spMkLst>
        </pc:spChg>
        <pc:spChg chg="del">
          <ac:chgData name="Bridgette Schulman" userId="4dd7ff17-a4d1-441a-9a87-d9d92144d470" providerId="ADAL" clId="{DA301F65-5F39-4847-9885-CB2D421EC1FD}" dt="2024-07-31T17:42:47.814" v="1433" actId="21"/>
          <ac:spMkLst>
            <pc:docMk/>
            <pc:sldMk cId="981654878" sldId="792"/>
            <ac:spMk id="3" creationId="{1B3543A9-FADD-0EFA-994A-E03033464A3D}"/>
          </ac:spMkLst>
        </pc:spChg>
        <pc:spChg chg="add mod">
          <ac:chgData name="Bridgette Schulman" userId="4dd7ff17-a4d1-441a-9a87-d9d92144d470" providerId="ADAL" clId="{DA301F65-5F39-4847-9885-CB2D421EC1FD}" dt="2024-07-31T17:43:19.960" v="1439" actId="21"/>
          <ac:spMkLst>
            <pc:docMk/>
            <pc:sldMk cId="981654878" sldId="792"/>
            <ac:spMk id="6" creationId="{BB7375BA-2503-04EB-DE96-49B983A8E1B2}"/>
          </ac:spMkLst>
        </pc:spChg>
        <pc:picChg chg="add del">
          <ac:chgData name="Bridgette Schulman" userId="4dd7ff17-a4d1-441a-9a87-d9d92144d470" providerId="ADAL" clId="{DA301F65-5F39-4847-9885-CB2D421EC1FD}" dt="2024-07-31T17:42:47.814" v="1433" actId="21"/>
          <ac:picMkLst>
            <pc:docMk/>
            <pc:sldMk cId="981654878" sldId="792"/>
            <ac:picMk id="6146" creationId="{A946EB58-D65D-EEC3-39EF-FFA0662F019A}"/>
          </ac:picMkLst>
        </pc:picChg>
        <pc:picChg chg="add del mod">
          <ac:chgData name="Bridgette Schulman" userId="4dd7ff17-a4d1-441a-9a87-d9d92144d470" providerId="ADAL" clId="{DA301F65-5F39-4847-9885-CB2D421EC1FD}" dt="2024-07-31T17:43:37.302" v="1444" actId="21"/>
          <ac:picMkLst>
            <pc:docMk/>
            <pc:sldMk cId="981654878" sldId="792"/>
            <ac:picMk id="6148" creationId="{7663B76B-0F9B-D1D9-4F1F-77D2CAA464D1}"/>
          </ac:picMkLst>
        </pc:picChg>
      </pc:sldChg>
      <pc:sldChg chg="addSp modSp mod">
        <pc:chgData name="Bridgette Schulman" userId="4dd7ff17-a4d1-441a-9a87-d9d92144d470" providerId="ADAL" clId="{DA301F65-5F39-4847-9885-CB2D421EC1FD}" dt="2024-07-31T20:06:34.740" v="3977" actId="1076"/>
        <pc:sldMkLst>
          <pc:docMk/>
          <pc:sldMk cId="2911636833" sldId="793"/>
        </pc:sldMkLst>
        <pc:spChg chg="mod">
          <ac:chgData name="Bridgette Schulman" userId="4dd7ff17-a4d1-441a-9a87-d9d92144d470" providerId="ADAL" clId="{DA301F65-5F39-4847-9885-CB2D421EC1FD}" dt="2024-07-31T18:44:42.344" v="2445" actId="14100"/>
          <ac:spMkLst>
            <pc:docMk/>
            <pc:sldMk cId="2911636833" sldId="793"/>
            <ac:spMk id="2" creationId="{CB409101-4E66-A64C-83F0-D9E4D49DE8D1}"/>
          </ac:spMkLst>
        </pc:spChg>
        <pc:spChg chg="mod">
          <ac:chgData name="Bridgette Schulman" userId="4dd7ff17-a4d1-441a-9a87-d9d92144d470" providerId="ADAL" clId="{DA301F65-5F39-4847-9885-CB2D421EC1FD}" dt="2024-07-31T20:06:34.740" v="3977" actId="1076"/>
          <ac:spMkLst>
            <pc:docMk/>
            <pc:sldMk cId="2911636833" sldId="793"/>
            <ac:spMk id="3" creationId="{C9776B53-A79D-0F6D-E6ED-774001973590}"/>
          </ac:spMkLst>
        </pc:spChg>
        <pc:picChg chg="add mod">
          <ac:chgData name="Bridgette Schulman" userId="4dd7ff17-a4d1-441a-9a87-d9d92144d470" providerId="ADAL" clId="{DA301F65-5F39-4847-9885-CB2D421EC1FD}" dt="2024-07-31T17:39:36.016" v="1428" actId="1076"/>
          <ac:picMkLst>
            <pc:docMk/>
            <pc:sldMk cId="2911636833" sldId="793"/>
            <ac:picMk id="5122" creationId="{6A16E83C-B1C6-AC0A-B85A-F5B6968272B3}"/>
          </ac:picMkLst>
        </pc:picChg>
      </pc:sldChg>
      <pc:sldChg chg="addSp delSp modSp mod">
        <pc:chgData name="Bridgette Schulman" userId="4dd7ff17-a4d1-441a-9a87-d9d92144d470" providerId="ADAL" clId="{DA301F65-5F39-4847-9885-CB2D421EC1FD}" dt="2024-07-31T19:46:51.646" v="3228" actId="1076"/>
        <pc:sldMkLst>
          <pc:docMk/>
          <pc:sldMk cId="4190222115" sldId="794"/>
        </pc:sldMkLst>
        <pc:spChg chg="mod">
          <ac:chgData name="Bridgette Schulman" userId="4dd7ff17-a4d1-441a-9a87-d9d92144d470" providerId="ADAL" clId="{DA301F65-5F39-4847-9885-CB2D421EC1FD}" dt="2024-07-31T19:46:51.646" v="3228" actId="1076"/>
          <ac:spMkLst>
            <pc:docMk/>
            <pc:sldMk cId="4190222115" sldId="794"/>
            <ac:spMk id="2" creationId="{51686F47-6C9A-0BEE-A847-61D23BDC2FB3}"/>
          </ac:spMkLst>
        </pc:spChg>
        <pc:spChg chg="mod">
          <ac:chgData name="Bridgette Schulman" userId="4dd7ff17-a4d1-441a-9a87-d9d92144d470" providerId="ADAL" clId="{DA301F65-5F39-4847-9885-CB2D421EC1FD}" dt="2024-07-31T19:46:36.715" v="3227" actId="6549"/>
          <ac:spMkLst>
            <pc:docMk/>
            <pc:sldMk cId="4190222115" sldId="794"/>
            <ac:spMk id="3" creationId="{D5435602-DE9C-D358-6485-86BE3F53040E}"/>
          </ac:spMkLst>
        </pc:spChg>
        <pc:spChg chg="add del">
          <ac:chgData name="Bridgette Schulman" userId="4dd7ff17-a4d1-441a-9a87-d9d92144d470" providerId="ADAL" clId="{DA301F65-5F39-4847-9885-CB2D421EC1FD}" dt="2024-07-31T18:08:13.936" v="1599" actId="22"/>
          <ac:spMkLst>
            <pc:docMk/>
            <pc:sldMk cId="4190222115" sldId="794"/>
            <ac:spMk id="6" creationId="{605A41D5-5B57-8857-4A49-F632CA83AF80}"/>
          </ac:spMkLst>
        </pc:spChg>
        <pc:picChg chg="add del mod">
          <ac:chgData name="Bridgette Schulman" userId="4dd7ff17-a4d1-441a-9a87-d9d92144d470" providerId="ADAL" clId="{DA301F65-5F39-4847-9885-CB2D421EC1FD}" dt="2024-07-31T18:08:16.231" v="1600" actId="21"/>
          <ac:picMkLst>
            <pc:docMk/>
            <pc:sldMk cId="4190222115" sldId="794"/>
            <ac:picMk id="11266" creationId="{7ED43602-B038-E7C3-11B4-0AE7A21EEF20}"/>
          </ac:picMkLst>
        </pc:picChg>
        <pc:picChg chg="add mod">
          <ac:chgData name="Bridgette Schulman" userId="4dd7ff17-a4d1-441a-9a87-d9d92144d470" providerId="ADAL" clId="{DA301F65-5F39-4847-9885-CB2D421EC1FD}" dt="2024-07-31T18:08:54.838" v="1611" actId="1076"/>
          <ac:picMkLst>
            <pc:docMk/>
            <pc:sldMk cId="4190222115" sldId="794"/>
            <ac:picMk id="11268" creationId="{C41E7913-356B-C2BA-04DF-CD28F889CEE8}"/>
          </ac:picMkLst>
        </pc:picChg>
      </pc:sldChg>
      <pc:sldChg chg="addSp delSp modSp del mod">
        <pc:chgData name="Bridgette Schulman" userId="4dd7ff17-a4d1-441a-9a87-d9d92144d470" providerId="ADAL" clId="{DA301F65-5F39-4847-9885-CB2D421EC1FD}" dt="2024-07-31T18:18:44.145" v="2038" actId="2696"/>
        <pc:sldMkLst>
          <pc:docMk/>
          <pc:sldMk cId="2809404992" sldId="795"/>
        </pc:sldMkLst>
        <pc:spChg chg="del mod">
          <ac:chgData name="Bridgette Schulman" userId="4dd7ff17-a4d1-441a-9a87-d9d92144d470" providerId="ADAL" clId="{DA301F65-5F39-4847-9885-CB2D421EC1FD}" dt="2024-07-31T18:17:03.356" v="2022" actId="21"/>
          <ac:spMkLst>
            <pc:docMk/>
            <pc:sldMk cId="2809404992" sldId="795"/>
            <ac:spMk id="2" creationId="{45E91370-FA94-1B37-0A16-39DDF3E68916}"/>
          </ac:spMkLst>
        </pc:spChg>
        <pc:spChg chg="add mod">
          <ac:chgData name="Bridgette Schulman" userId="4dd7ff17-a4d1-441a-9a87-d9d92144d470" providerId="ADAL" clId="{DA301F65-5F39-4847-9885-CB2D421EC1FD}" dt="2024-07-31T18:17:03.356" v="2022" actId="21"/>
          <ac:spMkLst>
            <pc:docMk/>
            <pc:sldMk cId="2809404992" sldId="795"/>
            <ac:spMk id="5" creationId="{CCA32EE4-67ED-7C29-494E-85A9B8423C93}"/>
          </ac:spMkLst>
        </pc:spChg>
        <pc:picChg chg="add del mod">
          <ac:chgData name="Bridgette Schulman" userId="4dd7ff17-a4d1-441a-9a87-d9d92144d470" providerId="ADAL" clId="{DA301F65-5F39-4847-9885-CB2D421EC1FD}" dt="2024-07-31T18:17:12.331" v="2025" actId="21"/>
          <ac:picMkLst>
            <pc:docMk/>
            <pc:sldMk cId="2809404992" sldId="795"/>
            <ac:picMk id="12290" creationId="{79AFA2B3-1513-973B-066A-0F13745CCF15}"/>
          </ac:picMkLst>
        </pc:picChg>
      </pc:sldChg>
      <pc:sldChg chg="addSp modSp mod">
        <pc:chgData name="Bridgette Schulman" userId="4dd7ff17-a4d1-441a-9a87-d9d92144d470" providerId="ADAL" clId="{DA301F65-5F39-4847-9885-CB2D421EC1FD}" dt="2024-07-31T19:56:33.725" v="3820" actId="20577"/>
        <pc:sldMkLst>
          <pc:docMk/>
          <pc:sldMk cId="4239645773" sldId="796"/>
        </pc:sldMkLst>
        <pc:spChg chg="mod">
          <ac:chgData name="Bridgette Schulman" userId="4dd7ff17-a4d1-441a-9a87-d9d92144d470" providerId="ADAL" clId="{DA301F65-5F39-4847-9885-CB2D421EC1FD}" dt="2024-07-31T19:51:52.519" v="3587" actId="113"/>
          <ac:spMkLst>
            <pc:docMk/>
            <pc:sldMk cId="4239645773" sldId="796"/>
            <ac:spMk id="2" creationId="{C958D7E4-52DE-646D-B6DE-0F99EA8BACE0}"/>
          </ac:spMkLst>
        </pc:spChg>
        <pc:spChg chg="mod">
          <ac:chgData name="Bridgette Schulman" userId="4dd7ff17-a4d1-441a-9a87-d9d92144d470" providerId="ADAL" clId="{DA301F65-5F39-4847-9885-CB2D421EC1FD}" dt="2024-07-31T19:56:33.725" v="3820" actId="20577"/>
          <ac:spMkLst>
            <pc:docMk/>
            <pc:sldMk cId="4239645773" sldId="796"/>
            <ac:spMk id="3" creationId="{26AC2FC0-B9BE-DE48-E38B-48CC3D46B4AD}"/>
          </ac:spMkLst>
        </pc:spChg>
        <pc:spChg chg="add">
          <ac:chgData name="Bridgette Schulman" userId="4dd7ff17-a4d1-441a-9a87-d9d92144d470" providerId="ADAL" clId="{DA301F65-5F39-4847-9885-CB2D421EC1FD}" dt="2024-07-31T18:24:46.655" v="2062"/>
          <ac:spMkLst>
            <pc:docMk/>
            <pc:sldMk cId="4239645773" sldId="796"/>
            <ac:spMk id="5" creationId="{61CD4609-D56D-E742-C6A6-5B618D0DB1DB}"/>
          </ac:spMkLst>
        </pc:spChg>
        <pc:spChg chg="add mod">
          <ac:chgData name="Bridgette Schulman" userId="4dd7ff17-a4d1-441a-9a87-d9d92144d470" providerId="ADAL" clId="{DA301F65-5F39-4847-9885-CB2D421EC1FD}" dt="2024-07-31T18:25:02.968" v="2065" actId="14100"/>
          <ac:spMkLst>
            <pc:docMk/>
            <pc:sldMk cId="4239645773" sldId="796"/>
            <ac:spMk id="6" creationId="{D4673C04-6388-9B13-18CD-84C6F380B94F}"/>
          </ac:spMkLst>
        </pc:spChg>
        <pc:spChg chg="add mod">
          <ac:chgData name="Bridgette Schulman" userId="4dd7ff17-a4d1-441a-9a87-d9d92144d470" providerId="ADAL" clId="{DA301F65-5F39-4847-9885-CB2D421EC1FD}" dt="2024-07-31T18:26:36.248" v="2068" actId="14100"/>
          <ac:spMkLst>
            <pc:docMk/>
            <pc:sldMk cId="4239645773" sldId="796"/>
            <ac:spMk id="7" creationId="{78274A99-4771-A208-04F2-8C361248E71A}"/>
          </ac:spMkLst>
        </pc:spChg>
        <pc:picChg chg="add mod">
          <ac:chgData name="Bridgette Schulman" userId="4dd7ff17-a4d1-441a-9a87-d9d92144d470" providerId="ADAL" clId="{DA301F65-5F39-4847-9885-CB2D421EC1FD}" dt="2024-07-31T18:27:33.040" v="2076" actId="1076"/>
          <ac:picMkLst>
            <pc:docMk/>
            <pc:sldMk cId="4239645773" sldId="796"/>
            <ac:picMk id="14344" creationId="{1EC3A092-463D-C292-112E-4C3A0C35493F}"/>
          </ac:picMkLst>
        </pc:picChg>
      </pc:sldChg>
      <pc:sldChg chg="addSp delSp modSp mod">
        <pc:chgData name="Bridgette Schulman" userId="4dd7ff17-a4d1-441a-9a87-d9d92144d470" providerId="ADAL" clId="{DA301F65-5F39-4847-9885-CB2D421EC1FD}" dt="2024-07-31T18:55:42.755" v="2784" actId="6549"/>
        <pc:sldMkLst>
          <pc:docMk/>
          <pc:sldMk cId="2243665648" sldId="797"/>
        </pc:sldMkLst>
        <pc:spChg chg="mod">
          <ac:chgData name="Bridgette Schulman" userId="4dd7ff17-a4d1-441a-9a87-d9d92144d470" providerId="ADAL" clId="{DA301F65-5F39-4847-9885-CB2D421EC1FD}" dt="2024-07-31T18:53:32.981" v="2750" actId="1076"/>
          <ac:spMkLst>
            <pc:docMk/>
            <pc:sldMk cId="2243665648" sldId="797"/>
            <ac:spMk id="2" creationId="{B4D60F6F-8B73-D9B3-B3F2-E7135AC0CC01}"/>
          </ac:spMkLst>
        </pc:spChg>
        <pc:spChg chg="mod">
          <ac:chgData name="Bridgette Schulman" userId="4dd7ff17-a4d1-441a-9a87-d9d92144d470" providerId="ADAL" clId="{DA301F65-5F39-4847-9885-CB2D421EC1FD}" dt="2024-07-31T18:53:28.909" v="2749" actId="1076"/>
          <ac:spMkLst>
            <pc:docMk/>
            <pc:sldMk cId="2243665648" sldId="797"/>
            <ac:spMk id="4" creationId="{F0126C00-5FAB-F97B-9279-F66CCA4337C7}"/>
          </ac:spMkLst>
        </pc:spChg>
        <pc:spChg chg="add mod">
          <ac:chgData name="Bridgette Schulman" userId="4dd7ff17-a4d1-441a-9a87-d9d92144d470" providerId="ADAL" clId="{DA301F65-5F39-4847-9885-CB2D421EC1FD}" dt="2024-07-31T18:55:42.755" v="2784" actId="6549"/>
          <ac:spMkLst>
            <pc:docMk/>
            <pc:sldMk cId="2243665648" sldId="797"/>
            <ac:spMk id="6" creationId="{3625ABBC-02C6-B01F-A7AC-2EC41A57496D}"/>
          </ac:spMkLst>
        </pc:spChg>
        <pc:picChg chg="add del mod">
          <ac:chgData name="Bridgette Schulman" userId="4dd7ff17-a4d1-441a-9a87-d9d92144d470" providerId="ADAL" clId="{DA301F65-5F39-4847-9885-CB2D421EC1FD}" dt="2024-07-31T16:59:52.463" v="1032" actId="21"/>
          <ac:picMkLst>
            <pc:docMk/>
            <pc:sldMk cId="2243665648" sldId="797"/>
            <ac:picMk id="1026" creationId="{4BBE3CD9-C2F5-4B76-BD7F-FECE8625CA49}"/>
          </ac:picMkLst>
        </pc:picChg>
        <pc:picChg chg="add mod">
          <ac:chgData name="Bridgette Schulman" userId="4dd7ff17-a4d1-441a-9a87-d9d92144d470" providerId="ADAL" clId="{DA301F65-5F39-4847-9885-CB2D421EC1FD}" dt="2024-07-31T17:00:45.241" v="1044" actId="1076"/>
          <ac:picMkLst>
            <pc:docMk/>
            <pc:sldMk cId="2243665648" sldId="797"/>
            <ac:picMk id="1028" creationId="{1A755BAF-40D6-5C53-21F2-B8C3B7ADC754}"/>
          </ac:picMkLst>
        </pc:picChg>
      </pc:sldChg>
      <pc:sldChg chg="addSp delSp modSp mod">
        <pc:chgData name="Bridgette Schulman" userId="4dd7ff17-a4d1-441a-9a87-d9d92144d470" providerId="ADAL" clId="{DA301F65-5F39-4847-9885-CB2D421EC1FD}" dt="2024-07-31T19:37:02.674" v="2854" actId="2711"/>
        <pc:sldMkLst>
          <pc:docMk/>
          <pc:sldMk cId="3686805902" sldId="798"/>
        </pc:sldMkLst>
        <pc:spChg chg="del mod">
          <ac:chgData name="Bridgette Schulman" userId="4dd7ff17-a4d1-441a-9a87-d9d92144d470" providerId="ADAL" clId="{DA301F65-5F39-4847-9885-CB2D421EC1FD}" dt="2024-07-31T17:53:22.991" v="1486" actId="21"/>
          <ac:spMkLst>
            <pc:docMk/>
            <pc:sldMk cId="3686805902" sldId="798"/>
            <ac:spMk id="2" creationId="{B360071E-4480-D0D2-1BA6-E753558CA0AB}"/>
          </ac:spMkLst>
        </pc:spChg>
        <pc:spChg chg="del mod">
          <ac:chgData name="Bridgette Schulman" userId="4dd7ff17-a4d1-441a-9a87-d9d92144d470" providerId="ADAL" clId="{DA301F65-5F39-4847-9885-CB2D421EC1FD}" dt="2024-07-31T17:52:51.106" v="1463" actId="21"/>
          <ac:spMkLst>
            <pc:docMk/>
            <pc:sldMk cId="3686805902" sldId="798"/>
            <ac:spMk id="3" creationId="{BF96AF34-8D0F-5155-EC43-9183B0777EB1}"/>
          </ac:spMkLst>
        </pc:spChg>
        <pc:spChg chg="add mod">
          <ac:chgData name="Bridgette Schulman" userId="4dd7ff17-a4d1-441a-9a87-d9d92144d470" providerId="ADAL" clId="{DA301F65-5F39-4847-9885-CB2D421EC1FD}" dt="2024-07-31T19:37:02.674" v="2854" actId="2711"/>
          <ac:spMkLst>
            <pc:docMk/>
            <pc:sldMk cId="3686805902" sldId="798"/>
            <ac:spMk id="5" creationId="{A3D9B859-DFEA-2681-8622-D4C46951764C}"/>
          </ac:spMkLst>
        </pc:spChg>
        <pc:spChg chg="add del mod">
          <ac:chgData name="Bridgette Schulman" userId="4dd7ff17-a4d1-441a-9a87-d9d92144d470" providerId="ADAL" clId="{DA301F65-5F39-4847-9885-CB2D421EC1FD}" dt="2024-07-31T17:53:26.683" v="1487" actId="21"/>
          <ac:spMkLst>
            <pc:docMk/>
            <pc:sldMk cId="3686805902" sldId="798"/>
            <ac:spMk id="7" creationId="{AE295411-687C-28E5-FB95-8F86F06C182F}"/>
          </ac:spMkLst>
        </pc:spChg>
        <pc:picChg chg="add del mod">
          <ac:chgData name="Bridgette Schulman" userId="4dd7ff17-a4d1-441a-9a87-d9d92144d470" providerId="ADAL" clId="{DA301F65-5F39-4847-9885-CB2D421EC1FD}" dt="2024-07-31T17:46:43.152" v="1462" actId="21"/>
          <ac:picMkLst>
            <pc:docMk/>
            <pc:sldMk cId="3686805902" sldId="798"/>
            <ac:picMk id="7170" creationId="{275BF147-CB78-3939-BA78-9283EF7A3B27}"/>
          </ac:picMkLst>
        </pc:picChg>
      </pc:sldChg>
      <pc:sldChg chg="addSp delSp modSp add mod ord">
        <pc:chgData name="Bridgette Schulman" userId="4dd7ff17-a4d1-441a-9a87-d9d92144d470" providerId="ADAL" clId="{DA301F65-5F39-4847-9885-CB2D421EC1FD}" dt="2024-07-31T19:14:03.536" v="2844" actId="113"/>
        <pc:sldMkLst>
          <pc:docMk/>
          <pc:sldMk cId="3131149438" sldId="799"/>
        </pc:sldMkLst>
        <pc:spChg chg="mod">
          <ac:chgData name="Bridgette Schulman" userId="4dd7ff17-a4d1-441a-9a87-d9d92144d470" providerId="ADAL" clId="{DA301F65-5F39-4847-9885-CB2D421EC1FD}" dt="2024-07-31T19:14:03.536" v="2844" actId="113"/>
          <ac:spMkLst>
            <pc:docMk/>
            <pc:sldMk cId="3131149438" sldId="799"/>
            <ac:spMk id="2" creationId="{3E5B6760-BBF9-4606-E9F6-C7A62581973B}"/>
          </ac:spMkLst>
        </pc:spChg>
        <pc:picChg chg="add del mod">
          <ac:chgData name="Bridgette Schulman" userId="4dd7ff17-a4d1-441a-9a87-d9d92144d470" providerId="ADAL" clId="{DA301F65-5F39-4847-9885-CB2D421EC1FD}" dt="2024-07-31T17:35:55.744" v="1392" actId="21"/>
          <ac:picMkLst>
            <pc:docMk/>
            <pc:sldMk cId="3131149438" sldId="799"/>
            <ac:picMk id="3" creationId="{CCC66F19-33DD-82E9-933D-F9FEF39C06CA}"/>
          </ac:picMkLst>
        </pc:picChg>
        <pc:picChg chg="add mod">
          <ac:chgData name="Bridgette Schulman" userId="4dd7ff17-a4d1-441a-9a87-d9d92144d470" providerId="ADAL" clId="{DA301F65-5F39-4847-9885-CB2D421EC1FD}" dt="2024-07-31T17:36:20.298" v="1397" actId="1076"/>
          <ac:picMkLst>
            <pc:docMk/>
            <pc:sldMk cId="3131149438" sldId="799"/>
            <ac:picMk id="4098" creationId="{CE57DA15-349C-2926-D5AC-A541A371B8FC}"/>
          </ac:picMkLst>
        </pc:picChg>
      </pc:sldChg>
      <pc:sldChg chg="addSp modSp new mod">
        <pc:chgData name="Bridgette Schulman" userId="4dd7ff17-a4d1-441a-9a87-d9d92144d470" providerId="ADAL" clId="{DA301F65-5F39-4847-9885-CB2D421EC1FD}" dt="2024-07-31T19:00:17.595" v="2826" actId="113"/>
        <pc:sldMkLst>
          <pc:docMk/>
          <pc:sldMk cId="1166644848" sldId="800"/>
        </pc:sldMkLst>
        <pc:spChg chg="mod">
          <ac:chgData name="Bridgette Schulman" userId="4dd7ff17-a4d1-441a-9a87-d9d92144d470" providerId="ADAL" clId="{DA301F65-5F39-4847-9885-CB2D421EC1FD}" dt="2024-07-31T19:00:17.595" v="2826" actId="113"/>
          <ac:spMkLst>
            <pc:docMk/>
            <pc:sldMk cId="1166644848" sldId="800"/>
            <ac:spMk id="2" creationId="{C1E67F13-13B7-DD22-0429-C44070A4D743}"/>
          </ac:spMkLst>
        </pc:spChg>
        <pc:picChg chg="add mod">
          <ac:chgData name="Bridgette Schulman" userId="4dd7ff17-a4d1-441a-9a87-d9d92144d470" providerId="ADAL" clId="{DA301F65-5F39-4847-9885-CB2D421EC1FD}" dt="2024-07-31T17:15:21.753" v="1190" actId="1076"/>
          <ac:picMkLst>
            <pc:docMk/>
            <pc:sldMk cId="1166644848" sldId="800"/>
            <ac:picMk id="4" creationId="{C6B23F81-656D-75DF-F32F-2CA8A656E471}"/>
          </ac:picMkLst>
        </pc:picChg>
        <pc:picChg chg="add mod">
          <ac:chgData name="Bridgette Schulman" userId="4dd7ff17-a4d1-441a-9a87-d9d92144d470" providerId="ADAL" clId="{DA301F65-5F39-4847-9885-CB2D421EC1FD}" dt="2024-07-31T17:16:28.814" v="1204" actId="1076"/>
          <ac:picMkLst>
            <pc:docMk/>
            <pc:sldMk cId="1166644848" sldId="800"/>
            <ac:picMk id="6" creationId="{936B33C0-3C9B-2BE5-D410-AE89194817FB}"/>
          </ac:picMkLst>
        </pc:picChg>
      </pc:sldChg>
      <pc:sldChg chg="addSp delSp modSp add mod ord">
        <pc:chgData name="Bridgette Schulman" userId="4dd7ff17-a4d1-441a-9a87-d9d92144d470" providerId="ADAL" clId="{DA301F65-5F39-4847-9885-CB2D421EC1FD}" dt="2024-07-31T17:44:02.926" v="1451" actId="1076"/>
        <pc:sldMkLst>
          <pc:docMk/>
          <pc:sldMk cId="101885936" sldId="801"/>
        </pc:sldMkLst>
        <pc:spChg chg="del">
          <ac:chgData name="Bridgette Schulman" userId="4dd7ff17-a4d1-441a-9a87-d9d92144d470" providerId="ADAL" clId="{DA301F65-5F39-4847-9885-CB2D421EC1FD}" dt="2024-07-31T17:43:45.564" v="1446" actId="21"/>
          <ac:spMkLst>
            <pc:docMk/>
            <pc:sldMk cId="101885936" sldId="801"/>
            <ac:spMk id="2" creationId="{3E5B6760-BBF9-4606-E9F6-C7A62581973B}"/>
          </ac:spMkLst>
        </pc:spChg>
        <pc:spChg chg="add del mod">
          <ac:chgData name="Bridgette Schulman" userId="4dd7ff17-a4d1-441a-9a87-d9d92144d470" providerId="ADAL" clId="{DA301F65-5F39-4847-9885-CB2D421EC1FD}" dt="2024-07-31T17:43:58.136" v="1448" actId="21"/>
          <ac:spMkLst>
            <pc:docMk/>
            <pc:sldMk cId="101885936" sldId="801"/>
            <ac:spMk id="6" creationId="{51180A4B-F0A2-9813-286E-D145EE1D64B2}"/>
          </ac:spMkLst>
        </pc:spChg>
        <pc:picChg chg="add mod">
          <ac:chgData name="Bridgette Schulman" userId="4dd7ff17-a4d1-441a-9a87-d9d92144d470" providerId="ADAL" clId="{DA301F65-5F39-4847-9885-CB2D421EC1FD}" dt="2024-07-31T17:44:02.926" v="1451" actId="1076"/>
          <ac:picMkLst>
            <pc:docMk/>
            <pc:sldMk cId="101885936" sldId="801"/>
            <ac:picMk id="3" creationId="{AC006172-5553-A817-AABB-F89A57213179}"/>
          </ac:picMkLst>
        </pc:picChg>
        <pc:picChg chg="del">
          <ac:chgData name="Bridgette Schulman" userId="4dd7ff17-a4d1-441a-9a87-d9d92144d470" providerId="ADAL" clId="{DA301F65-5F39-4847-9885-CB2D421EC1FD}" dt="2024-07-31T17:43:33.338" v="1443" actId="21"/>
          <ac:picMkLst>
            <pc:docMk/>
            <pc:sldMk cId="101885936" sldId="801"/>
            <ac:picMk id="4098" creationId="{CE57DA15-349C-2926-D5AC-A541A371B8FC}"/>
          </ac:picMkLst>
        </pc:picChg>
      </pc:sldChg>
      <pc:sldChg chg="addSp delSp modSp add mod ord">
        <pc:chgData name="Bridgette Schulman" userId="4dd7ff17-a4d1-441a-9a87-d9d92144d470" providerId="ADAL" clId="{DA301F65-5F39-4847-9885-CB2D421EC1FD}" dt="2024-07-31T20:08:23.774" v="4000" actId="1076"/>
        <pc:sldMkLst>
          <pc:docMk/>
          <pc:sldMk cId="2966903754" sldId="802"/>
        </pc:sldMkLst>
        <pc:spChg chg="add mod">
          <ac:chgData name="Bridgette Schulman" userId="4dd7ff17-a4d1-441a-9a87-d9d92144d470" providerId="ADAL" clId="{DA301F65-5F39-4847-9885-CB2D421EC1FD}" dt="2024-07-31T20:08:23.774" v="4000" actId="1076"/>
          <ac:spMkLst>
            <pc:docMk/>
            <pc:sldMk cId="2966903754" sldId="802"/>
            <ac:spMk id="2" creationId="{45E91370-FA94-1B37-0A16-39DDF3E68916}"/>
          </ac:spMkLst>
        </pc:spChg>
        <pc:picChg chg="del">
          <ac:chgData name="Bridgette Schulman" userId="4dd7ff17-a4d1-441a-9a87-d9d92144d470" providerId="ADAL" clId="{DA301F65-5F39-4847-9885-CB2D421EC1FD}" dt="2024-07-31T18:16:49.892" v="2020" actId="21"/>
          <ac:picMkLst>
            <pc:docMk/>
            <pc:sldMk cId="2966903754" sldId="802"/>
            <ac:picMk id="3" creationId="{AC006172-5553-A817-AABB-F89A57213179}"/>
          </ac:picMkLst>
        </pc:picChg>
        <pc:picChg chg="add del mod">
          <ac:chgData name="Bridgette Schulman" userId="4dd7ff17-a4d1-441a-9a87-d9d92144d470" providerId="ADAL" clId="{DA301F65-5F39-4847-9885-CB2D421EC1FD}" dt="2024-07-31T18:17:38.742" v="2031" actId="21"/>
          <ac:picMkLst>
            <pc:docMk/>
            <pc:sldMk cId="2966903754" sldId="802"/>
            <ac:picMk id="5" creationId="{21E5D317-F31A-12A3-0D38-2F3E18346603}"/>
          </ac:picMkLst>
        </pc:picChg>
        <pc:picChg chg="add mod">
          <ac:chgData name="Bridgette Schulman" userId="4dd7ff17-a4d1-441a-9a87-d9d92144d470" providerId="ADAL" clId="{DA301F65-5F39-4847-9885-CB2D421EC1FD}" dt="2024-07-31T20:08:10.621" v="3998" actId="1076"/>
          <ac:picMkLst>
            <pc:docMk/>
            <pc:sldMk cId="2966903754" sldId="802"/>
            <ac:picMk id="13314" creationId="{64B1C9A2-5312-06AE-1424-FFFABD88696B}"/>
          </ac:picMkLst>
        </pc:picChg>
      </pc:sldChg>
      <pc:sldMasterChg chg="del delSldLayout">
        <pc:chgData name="Bridgette Schulman" userId="4dd7ff17-a4d1-441a-9a87-d9d92144d470" providerId="ADAL" clId="{DA301F65-5F39-4847-9885-CB2D421EC1FD}" dt="2024-07-31T17:16:41.675" v="1206" actId="2696"/>
        <pc:sldMasterMkLst>
          <pc:docMk/>
          <pc:sldMasterMk cId="3729164467" sldId="2147483660"/>
        </pc:sldMasterMkLst>
        <pc:sldLayoutChg chg="del">
          <pc:chgData name="Bridgette Schulman" userId="4dd7ff17-a4d1-441a-9a87-d9d92144d470" providerId="ADAL" clId="{DA301F65-5F39-4847-9885-CB2D421EC1FD}" dt="2024-07-31T17:16:41.675" v="1206" actId="2696"/>
          <pc:sldLayoutMkLst>
            <pc:docMk/>
            <pc:sldMasterMk cId="3729164467" sldId="2147483660"/>
            <pc:sldLayoutMk cId="2313512521" sldId="214748367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2 Leading Contributors to Materna</a:t>
            </a:r>
            <a:r>
              <a:rPr lang="en-US" sz="1800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 Death form 2019-2021 were </a:t>
            </a:r>
            <a:r>
              <a:rPr lang="en-US" sz="1800" b="1" baseline="0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Cardiovascular Conditions and COVID-19</a:t>
            </a:r>
            <a:endParaRPr lang="en-US" sz="1800" b="1" dirty="0">
              <a:solidFill>
                <a:schemeClr val="accent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layout>
        <c:manualLayout>
          <c:xMode val="edge"/>
          <c:yMode val="edge"/>
          <c:x val="0.11441461431637766"/>
          <c:y val="5.4807481272569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3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C7F-4177-BDAB-68BB479EE9C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C7F-4177-BDAB-68BB479EE9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All CVD Conditions</c:v>
                </c:pt>
                <c:pt idx="1">
                  <c:v>COVID-19</c:v>
                </c:pt>
                <c:pt idx="2">
                  <c:v>Hemorrhage</c:v>
                </c:pt>
                <c:pt idx="3">
                  <c:v>Mental Health Conditions</c:v>
                </c:pt>
                <c:pt idx="4">
                  <c:v>Embolism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29</c:v>
                </c:pt>
                <c:pt idx="1">
                  <c:v>19</c:v>
                </c:pt>
                <c:pt idx="2">
                  <c:v>16</c:v>
                </c:pt>
                <c:pt idx="3">
                  <c:v>14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7F-4177-BDAB-68BB479EE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514128"/>
        <c:axId val="63516624"/>
      </c:barChart>
      <c:catAx>
        <c:axId val="6351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63516624"/>
        <c:crosses val="autoZero"/>
        <c:auto val="1"/>
        <c:lblAlgn val="ctr"/>
        <c:lblOffset val="100"/>
        <c:noMultiLvlLbl val="0"/>
      </c:catAx>
      <c:valAx>
        <c:axId val="63516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514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71%</a:t>
            </a: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Maternal Deaths </a:t>
            </a:r>
            <a:r>
              <a:rPr lang="en-US" b="1" baseline="0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occurred in the Postpartum Period</a:t>
            </a:r>
            <a:endParaRPr lang="en-US" b="1" dirty="0">
              <a:solidFill>
                <a:schemeClr val="accent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653732642387847"/>
          <c:y val="0.15671770485321451"/>
          <c:w val="0.61692376632472079"/>
          <c:h val="0.6965832433747071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6F-4C90-9341-1ED98C97924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6F-4C90-9341-1ED98C97924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6F-4C90-9341-1ED98C97924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6F-4C90-9341-1ED98C97924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56F-4C90-9341-1ED98C97924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56F-4C90-9341-1ED98C9792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6"/>
                <c:pt idx="0">
                  <c:v>While pregnant</c:v>
                </c:pt>
                <c:pt idx="1">
                  <c:v>Within 24 hr</c:v>
                </c:pt>
                <c:pt idx="2">
                  <c:v>1-7 days PP</c:v>
                </c:pt>
                <c:pt idx="3">
                  <c:v>8-60 days PP</c:v>
                </c:pt>
                <c:pt idx="4">
                  <c:v>61-180 days PP</c:v>
                </c:pt>
                <c:pt idx="5">
                  <c:v>181-365 days PP</c:v>
                </c:pt>
              </c:strCache>
              <c:extLst/>
            </c:strRef>
          </c:cat>
          <c:val>
            <c:numRef>
              <c:f>Sheet1!$B$2:$B$8</c:f>
              <c:numCache>
                <c:formatCode>0%</c:formatCode>
                <c:ptCount val="6"/>
                <c:pt idx="0">
                  <c:v>0.24</c:v>
                </c:pt>
                <c:pt idx="1">
                  <c:v>0.05</c:v>
                </c:pt>
                <c:pt idx="2">
                  <c:v>0.18</c:v>
                </c:pt>
                <c:pt idx="3">
                  <c:v>0.32</c:v>
                </c:pt>
                <c:pt idx="4">
                  <c:v>0.08</c:v>
                </c:pt>
                <c:pt idx="5">
                  <c:v>0.14000000000000001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88A-4ADC-A7BB-2FA72FDA01E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735171711878748E-2"/>
          <c:y val="0.86658122375021507"/>
          <c:w val="0.93347181233513443"/>
          <c:h val="0.1311609868382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1" i="0" u="none" strike="noStrike" kern="1200" baseline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Mortality Ratio is </a:t>
            </a:r>
            <a:r>
              <a:rPr lang="en-US" b="1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highest for Non-Hispanic</a:t>
            </a:r>
            <a:r>
              <a:rPr lang="en-US" b="1" baseline="0" dirty="0">
                <a:solidFill>
                  <a:schemeClr val="accent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Black women at 58.7 </a:t>
            </a:r>
            <a:r>
              <a:rPr lang="en-US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compared to that of Non-Hispanic White women at 24.2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solidFill>
            <a:schemeClr val="accent5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E56-4DC6-B762-14BD24E1E0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Non-Hispanic Black women</c:v>
                </c:pt>
                <c:pt idx="1">
                  <c:v>Other/missing race/ethnicity women </c:v>
                </c:pt>
                <c:pt idx="2">
                  <c:v>Non-Hispanic White women </c:v>
                </c:pt>
                <c:pt idx="3">
                  <c:v>Hispanic women </c:v>
                </c:pt>
                <c:pt idx="4">
                  <c:v>Total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58.7</c:v>
                </c:pt>
                <c:pt idx="1">
                  <c:v>28.96</c:v>
                </c:pt>
                <c:pt idx="2">
                  <c:v>24.22</c:v>
                </c:pt>
                <c:pt idx="3">
                  <c:v>19.5</c:v>
                </c:pt>
                <c:pt idx="4">
                  <c:v>35.6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6-4DC6-B762-14BD24E1E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582480"/>
        <c:axId val="174599952"/>
      </c:barChart>
      <c:catAx>
        <c:axId val="17458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174599952"/>
        <c:crosses val="autoZero"/>
        <c:auto val="1"/>
        <c:lblAlgn val="ctr"/>
        <c:lblOffset val="100"/>
        <c:noMultiLvlLbl val="0"/>
      </c:catAx>
      <c:valAx>
        <c:axId val="174599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458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SMM rates including and excluding blood transfusions 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among delivery hospitalizations at Georgia facilities, 2019-2022</a:t>
            </a:r>
          </a:p>
        </c:rich>
      </c:tx>
      <c:layout>
        <c:manualLayout>
          <c:xMode val="edge"/>
          <c:yMode val="edge"/>
          <c:x val="0.1272837218877052"/>
          <c:y val="4.33817892945920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Trend_line_for_MM_Report!$A$2</c:f>
              <c:strCache>
                <c:ptCount val="1"/>
                <c:pt idx="0">
                  <c:v>SMM including transfusion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Trend_line_for_MM_Report!$C$1:$F$1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Trend_line_for_MM_Report!$C$2:$F$2</c:f>
              <c:numCache>
                <c:formatCode>General</c:formatCode>
                <c:ptCount val="4"/>
                <c:pt idx="0" formatCode="0.00">
                  <c:v>2.2000000000000002</c:v>
                </c:pt>
                <c:pt idx="1">
                  <c:v>2.5099999999999998</c:v>
                </c:pt>
                <c:pt idx="2">
                  <c:v>2.93</c:v>
                </c:pt>
                <c:pt idx="3">
                  <c:v>2.92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EEE-4355-978E-960C3001CFEA}"/>
            </c:ext>
          </c:extLst>
        </c:ser>
        <c:ser>
          <c:idx val="1"/>
          <c:order val="1"/>
          <c:tx>
            <c:strRef>
              <c:f>Trend_line_for_MM_Report!$A$3</c:f>
              <c:strCache>
                <c:ptCount val="1"/>
                <c:pt idx="0">
                  <c:v>SMM excluding transfusion 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Trend_line_for_MM_Report!$C$1:$F$1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Trend_line_for_MM_Report!$C$3:$F$3</c:f>
              <c:numCache>
                <c:formatCode>General</c:formatCode>
                <c:ptCount val="4"/>
                <c:pt idx="0">
                  <c:v>0.86</c:v>
                </c:pt>
                <c:pt idx="1">
                  <c:v>0.92</c:v>
                </c:pt>
                <c:pt idx="2">
                  <c:v>1.08</c:v>
                </c:pt>
                <c:pt idx="3">
                  <c:v>0.99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EEE-4355-978E-960C3001CFE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65097952"/>
        <c:axId val="855024576"/>
      </c:lineChart>
      <c:catAx>
        <c:axId val="86509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defRPr>
            </a:pPr>
            <a:endParaRPr lang="en-US"/>
          </a:p>
        </c:txPr>
        <c:crossAx val="855024576"/>
        <c:crosses val="autoZero"/>
        <c:auto val="1"/>
        <c:lblAlgn val="ctr"/>
        <c:lblOffset val="100"/>
        <c:noMultiLvlLbl val="0"/>
      </c:catAx>
      <c:valAx>
        <c:axId val="855024576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dirty="0">
                    <a:solidFill>
                      <a:schemeClr val="bg2"/>
                    </a:solidFill>
                  </a:rPr>
                  <a:t>Rate per 100 hospital deliveries</a:t>
                </a:r>
              </a:p>
            </c:rich>
          </c:tx>
          <c:layout>
            <c:manualLayout>
              <c:xMode val="edge"/>
              <c:yMode val="edge"/>
              <c:x val="5.9075455189830317E-2"/>
              <c:y val="0.31879367223029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bg2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crossAx val="8650979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3524962284237169"/>
          <c:y val="0.92269413001676115"/>
          <c:w val="0.81499982092881662"/>
          <c:h val="7.10980329059878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b="1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spc="0" baseline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Non-Hispanic Black women</a:t>
            </a:r>
            <a:r>
              <a:rPr lang="en-US" sz="1800" b="1" i="0" u="none" strike="noStrike" kern="1200" spc="0" baseline="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have the highest SMM rate</a:t>
            </a:r>
          </a:p>
        </c:rich>
      </c:tx>
      <c:layout>
        <c:manualLayout>
          <c:xMode val="edge"/>
          <c:yMode val="edge"/>
          <c:x val="0.15107633420822397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649560600967338E-2"/>
          <c:y val="0.25525629186931509"/>
          <c:w val="0.9173594711890446"/>
          <c:h val="0.565067133458011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'SMM including transfusions'!$A$4</c:f>
              <c:strCache>
                <c:ptCount val="1"/>
                <c:pt idx="0">
                  <c:v>White non-Hispanic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'SMM including transfusions'!$C$3:$F$3</c:f>
              <c:numCache>
                <c:formatCode>@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'SMM including transfusions'!$C$4:$F$4</c:f>
              <c:numCache>
                <c:formatCode>General</c:formatCode>
                <c:ptCount val="4"/>
                <c:pt idx="0">
                  <c:v>1.71</c:v>
                </c:pt>
                <c:pt idx="1">
                  <c:v>1.76</c:v>
                </c:pt>
                <c:pt idx="2">
                  <c:v>2.21</c:v>
                </c:pt>
                <c:pt idx="3">
                  <c:v>2.1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C0C-41AC-B5D8-153DB1C2B573}"/>
            </c:ext>
          </c:extLst>
        </c:ser>
        <c:ser>
          <c:idx val="1"/>
          <c:order val="1"/>
          <c:tx>
            <c:strRef>
              <c:f>'SMM including transfusions'!$A$5</c:f>
              <c:strCache>
                <c:ptCount val="1"/>
                <c:pt idx="0">
                  <c:v>Black non-Hispanic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'SMM including transfusions'!$C$3:$F$3</c:f>
              <c:numCache>
                <c:formatCode>@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'SMM including transfusions'!$C$5:$F$5</c:f>
              <c:numCache>
                <c:formatCode>General</c:formatCode>
                <c:ptCount val="4"/>
                <c:pt idx="0">
                  <c:v>2.95</c:v>
                </c:pt>
                <c:pt idx="1">
                  <c:v>3.42</c:v>
                </c:pt>
                <c:pt idx="2">
                  <c:v>3.77</c:v>
                </c:pt>
                <c:pt idx="3">
                  <c:v>3.93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CC0C-41AC-B5D8-153DB1C2B573}"/>
            </c:ext>
          </c:extLst>
        </c:ser>
        <c:ser>
          <c:idx val="2"/>
          <c:order val="2"/>
          <c:tx>
            <c:strRef>
              <c:f>'SMM including transfusions'!$A$6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'SMM including transfusions'!$C$3:$F$3</c:f>
              <c:numCache>
                <c:formatCode>@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'SMM including transfusions'!$C$6:$F$6</c:f>
              <c:numCache>
                <c:formatCode>General</c:formatCode>
                <c:ptCount val="4"/>
                <c:pt idx="0">
                  <c:v>1.91</c:v>
                </c:pt>
                <c:pt idx="1">
                  <c:v>2.6</c:v>
                </c:pt>
                <c:pt idx="2">
                  <c:v>3.12</c:v>
                </c:pt>
                <c:pt idx="3">
                  <c:v>2.95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CC0C-41AC-B5D8-153DB1C2B573}"/>
            </c:ext>
          </c:extLst>
        </c:ser>
        <c:ser>
          <c:idx val="3"/>
          <c:order val="3"/>
          <c:tx>
            <c:strRef>
              <c:f>'SMM including transfusions'!$A$7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'SMM including transfusions'!$C$3:$F$3</c:f>
              <c:numCache>
                <c:formatCode>@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'SMM including transfusions'!$C$7:$F$7</c:f>
              <c:numCache>
                <c:formatCode>General</c:formatCode>
                <c:ptCount val="4"/>
                <c:pt idx="0">
                  <c:v>2.0299999999999998</c:v>
                </c:pt>
                <c:pt idx="1">
                  <c:v>2.39</c:v>
                </c:pt>
                <c:pt idx="2">
                  <c:v>2.88</c:v>
                </c:pt>
                <c:pt idx="3">
                  <c:v>2.89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CC0C-41AC-B5D8-153DB1C2B57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43351983"/>
        <c:axId val="946538975"/>
      </c:barChart>
      <c:catAx>
        <c:axId val="943351983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en-US"/>
          </a:p>
        </c:txPr>
        <c:crossAx val="946538975"/>
        <c:crosses val="autoZero"/>
        <c:auto val="1"/>
        <c:lblAlgn val="ctr"/>
        <c:lblOffset val="100"/>
        <c:noMultiLvlLbl val="0"/>
      </c:catAx>
      <c:valAx>
        <c:axId val="946538975"/>
        <c:scaling>
          <c:orientation val="minMax"/>
          <c:max val="4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r>
                  <a:rPr lang="en-US" sz="1000" b="1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Rate per 100 hospital deliveries</a:t>
                </a:r>
              </a:p>
            </c:rich>
          </c:tx>
          <c:layout>
            <c:manualLayout>
              <c:xMode val="edge"/>
              <c:yMode val="edge"/>
              <c:x val="8.3333333333333332E-3"/>
              <c:y val="0.236944444444444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9433519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5286307961504817E-2"/>
          <c:y val="0.89409667541557303"/>
          <c:w val="0.89109405074365711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43B081-B827-4A49-ABB9-AD992ACA7A5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A6F76FE-595F-4C40-81B4-7420BA0EFFFD}">
      <dgm:prSet/>
      <dgm:spPr/>
      <dgm:t>
        <a:bodyPr/>
        <a:lstStyle/>
        <a:p>
          <a:r>
            <a:rPr lang="en-US"/>
            <a:t>Framework</a:t>
          </a:r>
        </a:p>
      </dgm:t>
    </dgm:pt>
    <dgm:pt modelId="{92404E71-AA0A-47D4-8388-0C81D6748B74}" type="parTrans" cxnId="{60276B96-9B00-4730-AE45-27AA417A04DA}">
      <dgm:prSet/>
      <dgm:spPr/>
      <dgm:t>
        <a:bodyPr/>
        <a:lstStyle/>
        <a:p>
          <a:endParaRPr lang="en-US"/>
        </a:p>
      </dgm:t>
    </dgm:pt>
    <dgm:pt modelId="{3620DAED-EFAA-46B2-ABDE-398487B8D9F0}" type="sibTrans" cxnId="{60276B96-9B00-4730-AE45-27AA417A04DA}">
      <dgm:prSet/>
      <dgm:spPr/>
      <dgm:t>
        <a:bodyPr/>
        <a:lstStyle/>
        <a:p>
          <a:endParaRPr lang="en-US"/>
        </a:p>
      </dgm:t>
    </dgm:pt>
    <dgm:pt modelId="{26086640-F5A1-41C6-A4EF-B2FEE39522CF}">
      <dgm:prSet/>
      <dgm:spPr/>
      <dgm:t>
        <a:bodyPr/>
        <a:lstStyle/>
        <a:p>
          <a:r>
            <a:rPr lang="en-US"/>
            <a:t>Evidence-Based Guideline</a:t>
          </a:r>
        </a:p>
      </dgm:t>
    </dgm:pt>
    <dgm:pt modelId="{60089ABC-D87F-4EAD-8563-7D81612D96DB}" type="parTrans" cxnId="{0E37A502-79C2-45D4-9AAF-4DA24869655F}">
      <dgm:prSet/>
      <dgm:spPr/>
      <dgm:t>
        <a:bodyPr/>
        <a:lstStyle/>
        <a:p>
          <a:endParaRPr lang="en-US"/>
        </a:p>
      </dgm:t>
    </dgm:pt>
    <dgm:pt modelId="{6D527AF2-E7DE-43CF-888F-6E894972C488}" type="sibTrans" cxnId="{0E37A502-79C2-45D4-9AAF-4DA24869655F}">
      <dgm:prSet/>
      <dgm:spPr/>
      <dgm:t>
        <a:bodyPr/>
        <a:lstStyle/>
        <a:p>
          <a:endParaRPr lang="en-US"/>
        </a:p>
      </dgm:t>
    </dgm:pt>
    <dgm:pt modelId="{DA2F1730-D946-4A14-A1E4-9B8BC5123CC0}">
      <dgm:prSet/>
      <dgm:spPr/>
      <dgm:t>
        <a:bodyPr/>
        <a:lstStyle/>
        <a:p>
          <a:r>
            <a:rPr lang="en-US"/>
            <a:t>Implementation Toolkit</a:t>
          </a:r>
        </a:p>
      </dgm:t>
    </dgm:pt>
    <dgm:pt modelId="{8099A782-93F6-41A2-9132-A61B0956FDC6}" type="parTrans" cxnId="{E5839433-F442-47C5-9E96-220FF461FCE3}">
      <dgm:prSet/>
      <dgm:spPr/>
      <dgm:t>
        <a:bodyPr/>
        <a:lstStyle/>
        <a:p>
          <a:endParaRPr lang="en-US"/>
        </a:p>
      </dgm:t>
    </dgm:pt>
    <dgm:pt modelId="{90445E53-FEA0-4C31-A60B-313610794A89}" type="sibTrans" cxnId="{E5839433-F442-47C5-9E96-220FF461FCE3}">
      <dgm:prSet/>
      <dgm:spPr/>
      <dgm:t>
        <a:bodyPr/>
        <a:lstStyle/>
        <a:p>
          <a:endParaRPr lang="en-US"/>
        </a:p>
      </dgm:t>
    </dgm:pt>
    <dgm:pt modelId="{2450113C-52B1-4CA3-AEAD-A07E257B1BB2}" type="pres">
      <dgm:prSet presAssocID="{B243B081-B827-4A49-ABB9-AD992ACA7A5E}" presName="linear" presStyleCnt="0">
        <dgm:presLayoutVars>
          <dgm:animLvl val="lvl"/>
          <dgm:resizeHandles val="exact"/>
        </dgm:presLayoutVars>
      </dgm:prSet>
      <dgm:spPr/>
    </dgm:pt>
    <dgm:pt modelId="{A58E75D2-011C-4FF0-9291-AE73385E07EF}" type="pres">
      <dgm:prSet presAssocID="{3A6F76FE-595F-4C40-81B4-7420BA0EFFF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DF619BD-C3C3-4E4D-A4BA-7E5704A9472A}" type="pres">
      <dgm:prSet presAssocID="{3620DAED-EFAA-46B2-ABDE-398487B8D9F0}" presName="spacer" presStyleCnt="0"/>
      <dgm:spPr/>
    </dgm:pt>
    <dgm:pt modelId="{7D93A1DB-0156-46A9-BC35-7A3970102866}" type="pres">
      <dgm:prSet presAssocID="{26086640-F5A1-41C6-A4EF-B2FEE39522C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DC8E120-6737-4C50-BF2D-5194435C33B7}" type="pres">
      <dgm:prSet presAssocID="{6D527AF2-E7DE-43CF-888F-6E894972C488}" presName="spacer" presStyleCnt="0"/>
      <dgm:spPr/>
    </dgm:pt>
    <dgm:pt modelId="{92AAC5CD-360D-4CF1-9891-21524D3E3C44}" type="pres">
      <dgm:prSet presAssocID="{DA2F1730-D946-4A14-A1E4-9B8BC5123CC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E37A502-79C2-45D4-9AAF-4DA24869655F}" srcId="{B243B081-B827-4A49-ABB9-AD992ACA7A5E}" destId="{26086640-F5A1-41C6-A4EF-B2FEE39522CF}" srcOrd="1" destOrd="0" parTransId="{60089ABC-D87F-4EAD-8563-7D81612D96DB}" sibTransId="{6D527AF2-E7DE-43CF-888F-6E894972C488}"/>
    <dgm:cxn modelId="{E5839433-F442-47C5-9E96-220FF461FCE3}" srcId="{B243B081-B827-4A49-ABB9-AD992ACA7A5E}" destId="{DA2F1730-D946-4A14-A1E4-9B8BC5123CC0}" srcOrd="2" destOrd="0" parTransId="{8099A782-93F6-41A2-9132-A61B0956FDC6}" sibTransId="{90445E53-FEA0-4C31-A60B-313610794A89}"/>
    <dgm:cxn modelId="{60276B96-9B00-4730-AE45-27AA417A04DA}" srcId="{B243B081-B827-4A49-ABB9-AD992ACA7A5E}" destId="{3A6F76FE-595F-4C40-81B4-7420BA0EFFFD}" srcOrd="0" destOrd="0" parTransId="{92404E71-AA0A-47D4-8388-0C81D6748B74}" sibTransId="{3620DAED-EFAA-46B2-ABDE-398487B8D9F0}"/>
    <dgm:cxn modelId="{337573D4-2C6A-41DD-990A-7FDC1CBE84FE}" type="presOf" srcId="{3A6F76FE-595F-4C40-81B4-7420BA0EFFFD}" destId="{A58E75D2-011C-4FF0-9291-AE73385E07EF}" srcOrd="0" destOrd="0" presId="urn:microsoft.com/office/officeart/2005/8/layout/vList2"/>
    <dgm:cxn modelId="{8BD445D6-8640-4714-A4FE-56AC5F94E8ED}" type="presOf" srcId="{26086640-F5A1-41C6-A4EF-B2FEE39522CF}" destId="{7D93A1DB-0156-46A9-BC35-7A3970102866}" srcOrd="0" destOrd="0" presId="urn:microsoft.com/office/officeart/2005/8/layout/vList2"/>
    <dgm:cxn modelId="{AABD3CE7-D8EF-4B1E-AEC7-F18E133EAA4E}" type="presOf" srcId="{B243B081-B827-4A49-ABB9-AD992ACA7A5E}" destId="{2450113C-52B1-4CA3-AEAD-A07E257B1BB2}" srcOrd="0" destOrd="0" presId="urn:microsoft.com/office/officeart/2005/8/layout/vList2"/>
    <dgm:cxn modelId="{37E405EA-EF3A-43BC-825E-637446DC5959}" type="presOf" srcId="{DA2F1730-D946-4A14-A1E4-9B8BC5123CC0}" destId="{92AAC5CD-360D-4CF1-9891-21524D3E3C44}" srcOrd="0" destOrd="0" presId="urn:microsoft.com/office/officeart/2005/8/layout/vList2"/>
    <dgm:cxn modelId="{3E206BA6-E580-4A6F-A776-C049206DA882}" type="presParOf" srcId="{2450113C-52B1-4CA3-AEAD-A07E257B1BB2}" destId="{A58E75D2-011C-4FF0-9291-AE73385E07EF}" srcOrd="0" destOrd="0" presId="urn:microsoft.com/office/officeart/2005/8/layout/vList2"/>
    <dgm:cxn modelId="{55135F4B-4E62-4241-A8D0-F4FBBC06BAB7}" type="presParOf" srcId="{2450113C-52B1-4CA3-AEAD-A07E257B1BB2}" destId="{DDF619BD-C3C3-4E4D-A4BA-7E5704A9472A}" srcOrd="1" destOrd="0" presId="urn:microsoft.com/office/officeart/2005/8/layout/vList2"/>
    <dgm:cxn modelId="{C4BEA40C-09E1-479C-A8B9-BE3A3C67A0AA}" type="presParOf" srcId="{2450113C-52B1-4CA3-AEAD-A07E257B1BB2}" destId="{7D93A1DB-0156-46A9-BC35-7A3970102866}" srcOrd="2" destOrd="0" presId="urn:microsoft.com/office/officeart/2005/8/layout/vList2"/>
    <dgm:cxn modelId="{F0C5FA1A-31A2-42C8-931E-B4EBDEC5214D}" type="presParOf" srcId="{2450113C-52B1-4CA3-AEAD-A07E257B1BB2}" destId="{1DC8E120-6737-4C50-BF2D-5194435C33B7}" srcOrd="3" destOrd="0" presId="urn:microsoft.com/office/officeart/2005/8/layout/vList2"/>
    <dgm:cxn modelId="{168DD265-D418-430F-8F1A-CA5CFBD0B148}" type="presParOf" srcId="{2450113C-52B1-4CA3-AEAD-A07E257B1BB2}" destId="{92AAC5CD-360D-4CF1-9891-21524D3E3C4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7AC91F-362C-49A5-BD89-DBD422AF6F86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8725732-5C1A-4F48-A27C-0CBF24A3716F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Awareness</a:t>
          </a:r>
        </a:p>
      </dgm:t>
    </dgm:pt>
    <dgm:pt modelId="{81AC45B4-D696-4ED1-893D-2E9BA71690F7}" type="parTrans" cxnId="{296E6F65-BE12-4D70-BEB0-B38E5EB0F0F4}">
      <dgm:prSet/>
      <dgm:spPr/>
      <dgm:t>
        <a:bodyPr/>
        <a:lstStyle/>
        <a:p>
          <a:endParaRPr lang="en-US"/>
        </a:p>
      </dgm:t>
    </dgm:pt>
    <dgm:pt modelId="{7FACC76E-5F82-4122-8B08-1A965DC8AB12}" type="sibTrans" cxnId="{296E6F65-BE12-4D70-BEB0-B38E5EB0F0F4}">
      <dgm:prSet/>
      <dgm:spPr/>
      <dgm:t>
        <a:bodyPr/>
        <a:lstStyle/>
        <a:p>
          <a:endParaRPr lang="en-US"/>
        </a:p>
      </dgm:t>
    </dgm:pt>
    <dgm:pt modelId="{D7B9F926-3F32-44CB-B142-B35272754701}">
      <dgm:prSet/>
      <dgm:spPr/>
      <dgm:t>
        <a:bodyPr/>
        <a:lstStyle/>
        <a:p>
          <a:r>
            <a:rPr lang="en-US">
              <a:solidFill>
                <a:schemeClr val="tx2"/>
              </a:solidFill>
            </a:rPr>
            <a:t>Mutual Respect   </a:t>
          </a:r>
        </a:p>
      </dgm:t>
    </dgm:pt>
    <dgm:pt modelId="{B8506E8C-AC6E-4928-B6D8-540C5828D980}" type="parTrans" cxnId="{419CE66F-9621-486E-96F4-41797004F02A}">
      <dgm:prSet/>
      <dgm:spPr/>
      <dgm:t>
        <a:bodyPr/>
        <a:lstStyle/>
        <a:p>
          <a:endParaRPr lang="en-US"/>
        </a:p>
      </dgm:t>
    </dgm:pt>
    <dgm:pt modelId="{0DB5D99C-194D-4545-83B2-75A8C11BB41E}" type="sibTrans" cxnId="{419CE66F-9621-486E-96F4-41797004F02A}">
      <dgm:prSet/>
      <dgm:spPr/>
      <dgm:t>
        <a:bodyPr/>
        <a:lstStyle/>
        <a:p>
          <a:endParaRPr lang="en-US"/>
        </a:p>
      </dgm:t>
    </dgm:pt>
    <dgm:pt modelId="{EA681206-F52A-4D9C-86B3-09B5F198D385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Shared Decision Making   </a:t>
          </a:r>
        </a:p>
      </dgm:t>
    </dgm:pt>
    <dgm:pt modelId="{4EE2C4DE-8EF7-4CE2-8030-3A81E21F203E}" type="parTrans" cxnId="{93EB2086-0443-4A5C-906A-BB4AB932D01D}">
      <dgm:prSet/>
      <dgm:spPr/>
      <dgm:t>
        <a:bodyPr/>
        <a:lstStyle/>
        <a:p>
          <a:endParaRPr lang="en-US"/>
        </a:p>
      </dgm:t>
    </dgm:pt>
    <dgm:pt modelId="{42F7510F-2893-4C21-AEE1-75F1AD08C112}" type="sibTrans" cxnId="{93EB2086-0443-4A5C-906A-BB4AB932D01D}">
      <dgm:prSet/>
      <dgm:spPr/>
      <dgm:t>
        <a:bodyPr/>
        <a:lstStyle/>
        <a:p>
          <a:endParaRPr lang="en-US"/>
        </a:p>
      </dgm:t>
    </dgm:pt>
    <dgm:pt modelId="{B7C7F56D-06BD-4B7D-938E-73848DF1B46B}">
      <dgm:prSet/>
      <dgm:spPr/>
      <dgm:t>
        <a:bodyPr/>
        <a:lstStyle/>
        <a:p>
          <a:r>
            <a:rPr lang="en-US">
              <a:solidFill>
                <a:schemeClr val="tx2"/>
              </a:solidFill>
            </a:rPr>
            <a:t>Autonomy   </a:t>
          </a:r>
        </a:p>
      </dgm:t>
    </dgm:pt>
    <dgm:pt modelId="{BE57FCF8-2204-471B-8F62-FB316240990B}" type="parTrans" cxnId="{B5ACE3B6-5B52-4BC7-BBBF-60D90B0F4779}">
      <dgm:prSet/>
      <dgm:spPr/>
      <dgm:t>
        <a:bodyPr/>
        <a:lstStyle/>
        <a:p>
          <a:endParaRPr lang="en-US"/>
        </a:p>
      </dgm:t>
    </dgm:pt>
    <dgm:pt modelId="{A4A31F59-BABD-4615-82A6-448FEA9E9797}" type="sibTrans" cxnId="{B5ACE3B6-5B52-4BC7-BBBF-60D90B0F4779}">
      <dgm:prSet/>
      <dgm:spPr/>
      <dgm:t>
        <a:bodyPr/>
        <a:lstStyle/>
        <a:p>
          <a:endParaRPr lang="en-US"/>
        </a:p>
      </dgm:t>
    </dgm:pt>
    <dgm:pt modelId="{D65DE8EA-862A-42E1-BF59-0B77AB7DE90E}">
      <dgm:prSet/>
      <dgm:spPr/>
      <dgm:t>
        <a:bodyPr/>
        <a:lstStyle/>
        <a:p>
          <a:r>
            <a:rPr lang="en-US">
              <a:solidFill>
                <a:schemeClr val="tx2"/>
              </a:solidFill>
            </a:rPr>
            <a:t>Dignity   </a:t>
          </a:r>
        </a:p>
      </dgm:t>
    </dgm:pt>
    <dgm:pt modelId="{27844E44-807B-4F43-8F0F-830527F024C2}" type="parTrans" cxnId="{028B443E-C02C-4DD3-B5E6-1C79FC48EB54}">
      <dgm:prSet/>
      <dgm:spPr/>
      <dgm:t>
        <a:bodyPr/>
        <a:lstStyle/>
        <a:p>
          <a:endParaRPr lang="en-US"/>
        </a:p>
      </dgm:t>
    </dgm:pt>
    <dgm:pt modelId="{D512E73C-451B-4C50-8006-4D2BD06D74B0}" type="sibTrans" cxnId="{028B443E-C02C-4DD3-B5E6-1C79FC48EB54}">
      <dgm:prSet/>
      <dgm:spPr/>
      <dgm:t>
        <a:bodyPr/>
        <a:lstStyle/>
        <a:p>
          <a:endParaRPr lang="en-US"/>
        </a:p>
      </dgm:t>
    </dgm:pt>
    <dgm:pt modelId="{B2100D4A-E2B7-4C70-ACF4-89A2576C28E6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Accountability</a:t>
          </a:r>
        </a:p>
      </dgm:t>
    </dgm:pt>
    <dgm:pt modelId="{63945FD2-64AC-471F-9F63-17937360D2E6}" type="parTrans" cxnId="{F525312D-1523-4E91-84CE-746409BBB7A9}">
      <dgm:prSet/>
      <dgm:spPr/>
      <dgm:t>
        <a:bodyPr/>
        <a:lstStyle/>
        <a:p>
          <a:endParaRPr lang="en-US"/>
        </a:p>
      </dgm:t>
    </dgm:pt>
    <dgm:pt modelId="{4B2FBE64-9D7D-485A-93C1-62E369DAB58E}" type="sibTrans" cxnId="{F525312D-1523-4E91-84CE-746409BBB7A9}">
      <dgm:prSet/>
      <dgm:spPr/>
      <dgm:t>
        <a:bodyPr/>
        <a:lstStyle/>
        <a:p>
          <a:endParaRPr lang="en-US"/>
        </a:p>
      </dgm:t>
    </dgm:pt>
    <dgm:pt modelId="{6DB7B945-55A0-47B2-9033-E6C6712C7444}" type="pres">
      <dgm:prSet presAssocID="{C87AC91F-362C-49A5-BD89-DBD422AF6F86}" presName="linear" presStyleCnt="0">
        <dgm:presLayoutVars>
          <dgm:animLvl val="lvl"/>
          <dgm:resizeHandles val="exact"/>
        </dgm:presLayoutVars>
      </dgm:prSet>
      <dgm:spPr/>
    </dgm:pt>
    <dgm:pt modelId="{EEB10C22-90E3-400C-9A9E-CF0F3C80B894}" type="pres">
      <dgm:prSet presAssocID="{48725732-5C1A-4F48-A27C-0CBF24A3716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1BEC265-9224-4927-A46B-1D2EFC594A21}" type="pres">
      <dgm:prSet presAssocID="{7FACC76E-5F82-4122-8B08-1A965DC8AB12}" presName="spacer" presStyleCnt="0"/>
      <dgm:spPr/>
    </dgm:pt>
    <dgm:pt modelId="{ECB128C5-D4DC-4656-ACAE-70C9C43A1D28}" type="pres">
      <dgm:prSet presAssocID="{D7B9F926-3F32-44CB-B142-B3527275470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83CB279-B5EE-4C82-938C-572C34935C01}" type="pres">
      <dgm:prSet presAssocID="{0DB5D99C-194D-4545-83B2-75A8C11BB41E}" presName="spacer" presStyleCnt="0"/>
      <dgm:spPr/>
    </dgm:pt>
    <dgm:pt modelId="{B3CC454E-4196-420B-9CDF-77497AEFE8C3}" type="pres">
      <dgm:prSet presAssocID="{EA681206-F52A-4D9C-86B3-09B5F198D38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4115187-8B62-4BA5-93F0-A7EB4E4FA670}" type="pres">
      <dgm:prSet presAssocID="{42F7510F-2893-4C21-AEE1-75F1AD08C112}" presName="spacer" presStyleCnt="0"/>
      <dgm:spPr/>
    </dgm:pt>
    <dgm:pt modelId="{A03C0686-B301-4A17-B99E-AE87E5F377EC}" type="pres">
      <dgm:prSet presAssocID="{B7C7F56D-06BD-4B7D-938E-73848DF1B46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6B3CB02-8FA6-4C2F-8692-88F8F8A1B2B9}" type="pres">
      <dgm:prSet presAssocID="{A4A31F59-BABD-4615-82A6-448FEA9E9797}" presName="spacer" presStyleCnt="0"/>
      <dgm:spPr/>
    </dgm:pt>
    <dgm:pt modelId="{6A32FB91-9DDB-4A12-AF0A-1B5146B85AB7}" type="pres">
      <dgm:prSet presAssocID="{D65DE8EA-862A-42E1-BF59-0B77AB7DE90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2D8AF76-DF96-4CB4-AFDE-A43E7563D121}" type="pres">
      <dgm:prSet presAssocID="{D512E73C-451B-4C50-8006-4D2BD06D74B0}" presName="spacer" presStyleCnt="0"/>
      <dgm:spPr/>
    </dgm:pt>
    <dgm:pt modelId="{04F9C7DA-087E-449C-AA2D-3FFF69DB42BD}" type="pres">
      <dgm:prSet presAssocID="{B2100D4A-E2B7-4C70-ACF4-89A2576C28E6}" presName="parentText" presStyleLbl="node1" presStyleIdx="5" presStyleCnt="6" custLinFactNeighborX="-7115">
        <dgm:presLayoutVars>
          <dgm:chMax val="0"/>
          <dgm:bulletEnabled val="1"/>
        </dgm:presLayoutVars>
      </dgm:prSet>
      <dgm:spPr/>
    </dgm:pt>
  </dgm:ptLst>
  <dgm:cxnLst>
    <dgm:cxn modelId="{5B376115-F0E7-4999-9E90-63658D8116BF}" type="presOf" srcId="{EA681206-F52A-4D9C-86B3-09B5F198D385}" destId="{B3CC454E-4196-420B-9CDF-77497AEFE8C3}" srcOrd="0" destOrd="0" presId="urn:microsoft.com/office/officeart/2005/8/layout/vList2"/>
    <dgm:cxn modelId="{F525312D-1523-4E91-84CE-746409BBB7A9}" srcId="{C87AC91F-362C-49A5-BD89-DBD422AF6F86}" destId="{B2100D4A-E2B7-4C70-ACF4-89A2576C28E6}" srcOrd="5" destOrd="0" parTransId="{63945FD2-64AC-471F-9F63-17937360D2E6}" sibTransId="{4B2FBE64-9D7D-485A-93C1-62E369DAB58E}"/>
    <dgm:cxn modelId="{028B443E-C02C-4DD3-B5E6-1C79FC48EB54}" srcId="{C87AC91F-362C-49A5-BD89-DBD422AF6F86}" destId="{D65DE8EA-862A-42E1-BF59-0B77AB7DE90E}" srcOrd="4" destOrd="0" parTransId="{27844E44-807B-4F43-8F0F-830527F024C2}" sibTransId="{D512E73C-451B-4C50-8006-4D2BD06D74B0}"/>
    <dgm:cxn modelId="{296E6F65-BE12-4D70-BEB0-B38E5EB0F0F4}" srcId="{C87AC91F-362C-49A5-BD89-DBD422AF6F86}" destId="{48725732-5C1A-4F48-A27C-0CBF24A3716F}" srcOrd="0" destOrd="0" parTransId="{81AC45B4-D696-4ED1-893D-2E9BA71690F7}" sibTransId="{7FACC76E-5F82-4122-8B08-1A965DC8AB12}"/>
    <dgm:cxn modelId="{06B90569-5278-4B6D-AA56-09E30E7B6586}" type="presOf" srcId="{D7B9F926-3F32-44CB-B142-B35272754701}" destId="{ECB128C5-D4DC-4656-ACAE-70C9C43A1D28}" srcOrd="0" destOrd="0" presId="urn:microsoft.com/office/officeart/2005/8/layout/vList2"/>
    <dgm:cxn modelId="{6727A46E-EE49-4E4F-8316-44865DDECE53}" type="presOf" srcId="{D65DE8EA-862A-42E1-BF59-0B77AB7DE90E}" destId="{6A32FB91-9DDB-4A12-AF0A-1B5146B85AB7}" srcOrd="0" destOrd="0" presId="urn:microsoft.com/office/officeart/2005/8/layout/vList2"/>
    <dgm:cxn modelId="{419CE66F-9621-486E-96F4-41797004F02A}" srcId="{C87AC91F-362C-49A5-BD89-DBD422AF6F86}" destId="{D7B9F926-3F32-44CB-B142-B35272754701}" srcOrd="1" destOrd="0" parTransId="{B8506E8C-AC6E-4928-B6D8-540C5828D980}" sibTransId="{0DB5D99C-194D-4545-83B2-75A8C11BB41E}"/>
    <dgm:cxn modelId="{3B1A2950-A639-40D2-B6DA-168242DCD73D}" type="presOf" srcId="{48725732-5C1A-4F48-A27C-0CBF24A3716F}" destId="{EEB10C22-90E3-400C-9A9E-CF0F3C80B894}" srcOrd="0" destOrd="0" presId="urn:microsoft.com/office/officeart/2005/8/layout/vList2"/>
    <dgm:cxn modelId="{8603ED7F-8C45-42BF-AD19-A24D785590E3}" type="presOf" srcId="{B7C7F56D-06BD-4B7D-938E-73848DF1B46B}" destId="{A03C0686-B301-4A17-B99E-AE87E5F377EC}" srcOrd="0" destOrd="0" presId="urn:microsoft.com/office/officeart/2005/8/layout/vList2"/>
    <dgm:cxn modelId="{93EB2086-0443-4A5C-906A-BB4AB932D01D}" srcId="{C87AC91F-362C-49A5-BD89-DBD422AF6F86}" destId="{EA681206-F52A-4D9C-86B3-09B5F198D385}" srcOrd="2" destOrd="0" parTransId="{4EE2C4DE-8EF7-4CE2-8030-3A81E21F203E}" sibTransId="{42F7510F-2893-4C21-AEE1-75F1AD08C112}"/>
    <dgm:cxn modelId="{FF7B4E8A-F426-4034-9740-BB897DD08C5B}" type="presOf" srcId="{C87AC91F-362C-49A5-BD89-DBD422AF6F86}" destId="{6DB7B945-55A0-47B2-9033-E6C6712C7444}" srcOrd="0" destOrd="0" presId="urn:microsoft.com/office/officeart/2005/8/layout/vList2"/>
    <dgm:cxn modelId="{0EB0B2B1-6DA6-4EC2-B9A4-101DBEC2BC5F}" type="presOf" srcId="{B2100D4A-E2B7-4C70-ACF4-89A2576C28E6}" destId="{04F9C7DA-087E-449C-AA2D-3FFF69DB42BD}" srcOrd="0" destOrd="0" presId="urn:microsoft.com/office/officeart/2005/8/layout/vList2"/>
    <dgm:cxn modelId="{B5ACE3B6-5B52-4BC7-BBBF-60D90B0F4779}" srcId="{C87AC91F-362C-49A5-BD89-DBD422AF6F86}" destId="{B7C7F56D-06BD-4B7D-938E-73848DF1B46B}" srcOrd="3" destOrd="0" parTransId="{BE57FCF8-2204-471B-8F62-FB316240990B}" sibTransId="{A4A31F59-BABD-4615-82A6-448FEA9E9797}"/>
    <dgm:cxn modelId="{9C76CDEA-2C40-4E01-B273-DA586B662CC2}" type="presParOf" srcId="{6DB7B945-55A0-47B2-9033-E6C6712C7444}" destId="{EEB10C22-90E3-400C-9A9E-CF0F3C80B894}" srcOrd="0" destOrd="0" presId="urn:microsoft.com/office/officeart/2005/8/layout/vList2"/>
    <dgm:cxn modelId="{0846ED36-CF10-4905-83D1-3D4FE2632C4C}" type="presParOf" srcId="{6DB7B945-55A0-47B2-9033-E6C6712C7444}" destId="{01BEC265-9224-4927-A46B-1D2EFC594A21}" srcOrd="1" destOrd="0" presId="urn:microsoft.com/office/officeart/2005/8/layout/vList2"/>
    <dgm:cxn modelId="{E20330F7-A13B-4FB6-B3FA-A0A15D37490B}" type="presParOf" srcId="{6DB7B945-55A0-47B2-9033-E6C6712C7444}" destId="{ECB128C5-D4DC-4656-ACAE-70C9C43A1D28}" srcOrd="2" destOrd="0" presId="urn:microsoft.com/office/officeart/2005/8/layout/vList2"/>
    <dgm:cxn modelId="{DCA78232-0F8F-435A-A53F-500A92A2907B}" type="presParOf" srcId="{6DB7B945-55A0-47B2-9033-E6C6712C7444}" destId="{183CB279-B5EE-4C82-938C-572C34935C01}" srcOrd="3" destOrd="0" presId="urn:microsoft.com/office/officeart/2005/8/layout/vList2"/>
    <dgm:cxn modelId="{A01BCF9C-5077-4DB4-B08F-3AD6E77910A2}" type="presParOf" srcId="{6DB7B945-55A0-47B2-9033-E6C6712C7444}" destId="{B3CC454E-4196-420B-9CDF-77497AEFE8C3}" srcOrd="4" destOrd="0" presId="urn:microsoft.com/office/officeart/2005/8/layout/vList2"/>
    <dgm:cxn modelId="{77D01056-FC74-4FF3-8576-0F46AEAB4536}" type="presParOf" srcId="{6DB7B945-55A0-47B2-9033-E6C6712C7444}" destId="{54115187-8B62-4BA5-93F0-A7EB4E4FA670}" srcOrd="5" destOrd="0" presId="urn:microsoft.com/office/officeart/2005/8/layout/vList2"/>
    <dgm:cxn modelId="{539EF5B5-6C9B-45D6-AABA-4D3A0E704D6F}" type="presParOf" srcId="{6DB7B945-55A0-47B2-9033-E6C6712C7444}" destId="{A03C0686-B301-4A17-B99E-AE87E5F377EC}" srcOrd="6" destOrd="0" presId="urn:microsoft.com/office/officeart/2005/8/layout/vList2"/>
    <dgm:cxn modelId="{27E9C315-24B9-4F8A-9FDC-30A327673896}" type="presParOf" srcId="{6DB7B945-55A0-47B2-9033-E6C6712C7444}" destId="{A6B3CB02-8FA6-4C2F-8692-88F8F8A1B2B9}" srcOrd="7" destOrd="0" presId="urn:microsoft.com/office/officeart/2005/8/layout/vList2"/>
    <dgm:cxn modelId="{7D375E58-DA61-4151-AB38-03A6205AF894}" type="presParOf" srcId="{6DB7B945-55A0-47B2-9033-E6C6712C7444}" destId="{6A32FB91-9DDB-4A12-AF0A-1B5146B85AB7}" srcOrd="8" destOrd="0" presId="urn:microsoft.com/office/officeart/2005/8/layout/vList2"/>
    <dgm:cxn modelId="{3F72D04B-D402-4042-9843-5D323B801D7D}" type="presParOf" srcId="{6DB7B945-55A0-47B2-9033-E6C6712C7444}" destId="{12D8AF76-DF96-4CB4-AFDE-A43E7563D121}" srcOrd="9" destOrd="0" presId="urn:microsoft.com/office/officeart/2005/8/layout/vList2"/>
    <dgm:cxn modelId="{AA650A40-9D7E-463E-B244-7529A910D771}" type="presParOf" srcId="{6DB7B945-55A0-47B2-9033-E6C6712C7444}" destId="{04F9C7DA-087E-449C-AA2D-3FFF69DB42B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7AC91F-362C-49A5-BD89-DBD422AF6F86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8725732-5C1A-4F48-A27C-0CBF24A3716F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Awareness</a:t>
          </a:r>
        </a:p>
      </dgm:t>
    </dgm:pt>
    <dgm:pt modelId="{81AC45B4-D696-4ED1-893D-2E9BA71690F7}" type="parTrans" cxnId="{296E6F65-BE12-4D70-BEB0-B38E5EB0F0F4}">
      <dgm:prSet/>
      <dgm:spPr/>
      <dgm:t>
        <a:bodyPr/>
        <a:lstStyle/>
        <a:p>
          <a:endParaRPr lang="en-US"/>
        </a:p>
      </dgm:t>
    </dgm:pt>
    <dgm:pt modelId="{7FACC76E-5F82-4122-8B08-1A965DC8AB12}" type="sibTrans" cxnId="{296E6F65-BE12-4D70-BEB0-B38E5EB0F0F4}">
      <dgm:prSet/>
      <dgm:spPr/>
      <dgm:t>
        <a:bodyPr/>
        <a:lstStyle/>
        <a:p>
          <a:endParaRPr lang="en-US"/>
        </a:p>
      </dgm:t>
    </dgm:pt>
    <dgm:pt modelId="{D7B9F926-3F32-44CB-B142-B35272754701}">
      <dgm:prSet/>
      <dgm:spPr/>
      <dgm:t>
        <a:bodyPr/>
        <a:lstStyle/>
        <a:p>
          <a:r>
            <a:rPr lang="en-US">
              <a:solidFill>
                <a:schemeClr val="tx2"/>
              </a:solidFill>
            </a:rPr>
            <a:t>Mutual Respect   </a:t>
          </a:r>
        </a:p>
      </dgm:t>
    </dgm:pt>
    <dgm:pt modelId="{B8506E8C-AC6E-4928-B6D8-540C5828D980}" type="parTrans" cxnId="{419CE66F-9621-486E-96F4-41797004F02A}">
      <dgm:prSet/>
      <dgm:spPr/>
      <dgm:t>
        <a:bodyPr/>
        <a:lstStyle/>
        <a:p>
          <a:endParaRPr lang="en-US"/>
        </a:p>
      </dgm:t>
    </dgm:pt>
    <dgm:pt modelId="{0DB5D99C-194D-4545-83B2-75A8C11BB41E}" type="sibTrans" cxnId="{419CE66F-9621-486E-96F4-41797004F02A}">
      <dgm:prSet/>
      <dgm:spPr/>
      <dgm:t>
        <a:bodyPr/>
        <a:lstStyle/>
        <a:p>
          <a:endParaRPr lang="en-US"/>
        </a:p>
      </dgm:t>
    </dgm:pt>
    <dgm:pt modelId="{EA681206-F52A-4D9C-86B3-09B5F198D385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Shared Decision Making   </a:t>
          </a:r>
        </a:p>
      </dgm:t>
    </dgm:pt>
    <dgm:pt modelId="{4EE2C4DE-8EF7-4CE2-8030-3A81E21F203E}" type="parTrans" cxnId="{93EB2086-0443-4A5C-906A-BB4AB932D01D}">
      <dgm:prSet/>
      <dgm:spPr/>
      <dgm:t>
        <a:bodyPr/>
        <a:lstStyle/>
        <a:p>
          <a:endParaRPr lang="en-US"/>
        </a:p>
      </dgm:t>
    </dgm:pt>
    <dgm:pt modelId="{42F7510F-2893-4C21-AEE1-75F1AD08C112}" type="sibTrans" cxnId="{93EB2086-0443-4A5C-906A-BB4AB932D01D}">
      <dgm:prSet/>
      <dgm:spPr/>
      <dgm:t>
        <a:bodyPr/>
        <a:lstStyle/>
        <a:p>
          <a:endParaRPr lang="en-US"/>
        </a:p>
      </dgm:t>
    </dgm:pt>
    <dgm:pt modelId="{B7C7F56D-06BD-4B7D-938E-73848DF1B46B}">
      <dgm:prSet/>
      <dgm:spPr/>
      <dgm:t>
        <a:bodyPr/>
        <a:lstStyle/>
        <a:p>
          <a:r>
            <a:rPr lang="en-US">
              <a:solidFill>
                <a:schemeClr val="tx2"/>
              </a:solidFill>
            </a:rPr>
            <a:t>Autonomy   </a:t>
          </a:r>
        </a:p>
      </dgm:t>
    </dgm:pt>
    <dgm:pt modelId="{BE57FCF8-2204-471B-8F62-FB316240990B}" type="parTrans" cxnId="{B5ACE3B6-5B52-4BC7-BBBF-60D90B0F4779}">
      <dgm:prSet/>
      <dgm:spPr/>
      <dgm:t>
        <a:bodyPr/>
        <a:lstStyle/>
        <a:p>
          <a:endParaRPr lang="en-US"/>
        </a:p>
      </dgm:t>
    </dgm:pt>
    <dgm:pt modelId="{A4A31F59-BABD-4615-82A6-448FEA9E9797}" type="sibTrans" cxnId="{B5ACE3B6-5B52-4BC7-BBBF-60D90B0F4779}">
      <dgm:prSet/>
      <dgm:spPr/>
      <dgm:t>
        <a:bodyPr/>
        <a:lstStyle/>
        <a:p>
          <a:endParaRPr lang="en-US"/>
        </a:p>
      </dgm:t>
    </dgm:pt>
    <dgm:pt modelId="{D65DE8EA-862A-42E1-BF59-0B77AB7DE90E}">
      <dgm:prSet/>
      <dgm:spPr/>
      <dgm:t>
        <a:bodyPr/>
        <a:lstStyle/>
        <a:p>
          <a:r>
            <a:rPr lang="en-US">
              <a:solidFill>
                <a:schemeClr val="tx2"/>
              </a:solidFill>
            </a:rPr>
            <a:t>Dignity   </a:t>
          </a:r>
        </a:p>
      </dgm:t>
    </dgm:pt>
    <dgm:pt modelId="{27844E44-807B-4F43-8F0F-830527F024C2}" type="parTrans" cxnId="{028B443E-C02C-4DD3-B5E6-1C79FC48EB54}">
      <dgm:prSet/>
      <dgm:spPr/>
      <dgm:t>
        <a:bodyPr/>
        <a:lstStyle/>
        <a:p>
          <a:endParaRPr lang="en-US"/>
        </a:p>
      </dgm:t>
    </dgm:pt>
    <dgm:pt modelId="{D512E73C-451B-4C50-8006-4D2BD06D74B0}" type="sibTrans" cxnId="{028B443E-C02C-4DD3-B5E6-1C79FC48EB54}">
      <dgm:prSet/>
      <dgm:spPr/>
      <dgm:t>
        <a:bodyPr/>
        <a:lstStyle/>
        <a:p>
          <a:endParaRPr lang="en-US"/>
        </a:p>
      </dgm:t>
    </dgm:pt>
    <dgm:pt modelId="{B2100D4A-E2B7-4C70-ACF4-89A2576C28E6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Accountability</a:t>
          </a:r>
        </a:p>
      </dgm:t>
    </dgm:pt>
    <dgm:pt modelId="{63945FD2-64AC-471F-9F63-17937360D2E6}" type="parTrans" cxnId="{F525312D-1523-4E91-84CE-746409BBB7A9}">
      <dgm:prSet/>
      <dgm:spPr/>
      <dgm:t>
        <a:bodyPr/>
        <a:lstStyle/>
        <a:p>
          <a:endParaRPr lang="en-US"/>
        </a:p>
      </dgm:t>
    </dgm:pt>
    <dgm:pt modelId="{4B2FBE64-9D7D-485A-93C1-62E369DAB58E}" type="sibTrans" cxnId="{F525312D-1523-4E91-84CE-746409BBB7A9}">
      <dgm:prSet/>
      <dgm:spPr/>
      <dgm:t>
        <a:bodyPr/>
        <a:lstStyle/>
        <a:p>
          <a:endParaRPr lang="en-US"/>
        </a:p>
      </dgm:t>
    </dgm:pt>
    <dgm:pt modelId="{6DB7B945-55A0-47B2-9033-E6C6712C7444}" type="pres">
      <dgm:prSet presAssocID="{C87AC91F-362C-49A5-BD89-DBD422AF6F86}" presName="linear" presStyleCnt="0">
        <dgm:presLayoutVars>
          <dgm:animLvl val="lvl"/>
          <dgm:resizeHandles val="exact"/>
        </dgm:presLayoutVars>
      </dgm:prSet>
      <dgm:spPr/>
    </dgm:pt>
    <dgm:pt modelId="{EEB10C22-90E3-400C-9A9E-CF0F3C80B894}" type="pres">
      <dgm:prSet presAssocID="{48725732-5C1A-4F48-A27C-0CBF24A3716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1BEC265-9224-4927-A46B-1D2EFC594A21}" type="pres">
      <dgm:prSet presAssocID="{7FACC76E-5F82-4122-8B08-1A965DC8AB12}" presName="spacer" presStyleCnt="0"/>
      <dgm:spPr/>
    </dgm:pt>
    <dgm:pt modelId="{ECB128C5-D4DC-4656-ACAE-70C9C43A1D28}" type="pres">
      <dgm:prSet presAssocID="{D7B9F926-3F32-44CB-B142-B35272754701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83CB279-B5EE-4C82-938C-572C34935C01}" type="pres">
      <dgm:prSet presAssocID="{0DB5D99C-194D-4545-83B2-75A8C11BB41E}" presName="spacer" presStyleCnt="0"/>
      <dgm:spPr/>
    </dgm:pt>
    <dgm:pt modelId="{B3CC454E-4196-420B-9CDF-77497AEFE8C3}" type="pres">
      <dgm:prSet presAssocID="{EA681206-F52A-4D9C-86B3-09B5F198D38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4115187-8B62-4BA5-93F0-A7EB4E4FA670}" type="pres">
      <dgm:prSet presAssocID="{42F7510F-2893-4C21-AEE1-75F1AD08C112}" presName="spacer" presStyleCnt="0"/>
      <dgm:spPr/>
    </dgm:pt>
    <dgm:pt modelId="{A03C0686-B301-4A17-B99E-AE87E5F377EC}" type="pres">
      <dgm:prSet presAssocID="{B7C7F56D-06BD-4B7D-938E-73848DF1B46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6B3CB02-8FA6-4C2F-8692-88F8F8A1B2B9}" type="pres">
      <dgm:prSet presAssocID="{A4A31F59-BABD-4615-82A6-448FEA9E9797}" presName="spacer" presStyleCnt="0"/>
      <dgm:spPr/>
    </dgm:pt>
    <dgm:pt modelId="{6A32FB91-9DDB-4A12-AF0A-1B5146B85AB7}" type="pres">
      <dgm:prSet presAssocID="{D65DE8EA-862A-42E1-BF59-0B77AB7DE90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2D8AF76-DF96-4CB4-AFDE-A43E7563D121}" type="pres">
      <dgm:prSet presAssocID="{D512E73C-451B-4C50-8006-4D2BD06D74B0}" presName="spacer" presStyleCnt="0"/>
      <dgm:spPr/>
    </dgm:pt>
    <dgm:pt modelId="{04F9C7DA-087E-449C-AA2D-3FFF69DB42BD}" type="pres">
      <dgm:prSet presAssocID="{B2100D4A-E2B7-4C70-ACF4-89A2576C28E6}" presName="parentText" presStyleLbl="node1" presStyleIdx="5" presStyleCnt="6" custLinFactNeighborX="-7115">
        <dgm:presLayoutVars>
          <dgm:chMax val="0"/>
          <dgm:bulletEnabled val="1"/>
        </dgm:presLayoutVars>
      </dgm:prSet>
      <dgm:spPr/>
    </dgm:pt>
  </dgm:ptLst>
  <dgm:cxnLst>
    <dgm:cxn modelId="{5B376115-F0E7-4999-9E90-63658D8116BF}" type="presOf" srcId="{EA681206-F52A-4D9C-86B3-09B5F198D385}" destId="{B3CC454E-4196-420B-9CDF-77497AEFE8C3}" srcOrd="0" destOrd="0" presId="urn:microsoft.com/office/officeart/2005/8/layout/vList2"/>
    <dgm:cxn modelId="{F525312D-1523-4E91-84CE-746409BBB7A9}" srcId="{C87AC91F-362C-49A5-BD89-DBD422AF6F86}" destId="{B2100D4A-E2B7-4C70-ACF4-89A2576C28E6}" srcOrd="5" destOrd="0" parTransId="{63945FD2-64AC-471F-9F63-17937360D2E6}" sibTransId="{4B2FBE64-9D7D-485A-93C1-62E369DAB58E}"/>
    <dgm:cxn modelId="{028B443E-C02C-4DD3-B5E6-1C79FC48EB54}" srcId="{C87AC91F-362C-49A5-BD89-DBD422AF6F86}" destId="{D65DE8EA-862A-42E1-BF59-0B77AB7DE90E}" srcOrd="4" destOrd="0" parTransId="{27844E44-807B-4F43-8F0F-830527F024C2}" sibTransId="{D512E73C-451B-4C50-8006-4D2BD06D74B0}"/>
    <dgm:cxn modelId="{296E6F65-BE12-4D70-BEB0-B38E5EB0F0F4}" srcId="{C87AC91F-362C-49A5-BD89-DBD422AF6F86}" destId="{48725732-5C1A-4F48-A27C-0CBF24A3716F}" srcOrd="0" destOrd="0" parTransId="{81AC45B4-D696-4ED1-893D-2E9BA71690F7}" sibTransId="{7FACC76E-5F82-4122-8B08-1A965DC8AB12}"/>
    <dgm:cxn modelId="{06B90569-5278-4B6D-AA56-09E30E7B6586}" type="presOf" srcId="{D7B9F926-3F32-44CB-B142-B35272754701}" destId="{ECB128C5-D4DC-4656-ACAE-70C9C43A1D28}" srcOrd="0" destOrd="0" presId="urn:microsoft.com/office/officeart/2005/8/layout/vList2"/>
    <dgm:cxn modelId="{6727A46E-EE49-4E4F-8316-44865DDECE53}" type="presOf" srcId="{D65DE8EA-862A-42E1-BF59-0B77AB7DE90E}" destId="{6A32FB91-9DDB-4A12-AF0A-1B5146B85AB7}" srcOrd="0" destOrd="0" presId="urn:microsoft.com/office/officeart/2005/8/layout/vList2"/>
    <dgm:cxn modelId="{419CE66F-9621-486E-96F4-41797004F02A}" srcId="{C87AC91F-362C-49A5-BD89-DBD422AF6F86}" destId="{D7B9F926-3F32-44CB-B142-B35272754701}" srcOrd="1" destOrd="0" parTransId="{B8506E8C-AC6E-4928-B6D8-540C5828D980}" sibTransId="{0DB5D99C-194D-4545-83B2-75A8C11BB41E}"/>
    <dgm:cxn modelId="{3B1A2950-A639-40D2-B6DA-168242DCD73D}" type="presOf" srcId="{48725732-5C1A-4F48-A27C-0CBF24A3716F}" destId="{EEB10C22-90E3-400C-9A9E-CF0F3C80B894}" srcOrd="0" destOrd="0" presId="urn:microsoft.com/office/officeart/2005/8/layout/vList2"/>
    <dgm:cxn modelId="{8603ED7F-8C45-42BF-AD19-A24D785590E3}" type="presOf" srcId="{B7C7F56D-06BD-4B7D-938E-73848DF1B46B}" destId="{A03C0686-B301-4A17-B99E-AE87E5F377EC}" srcOrd="0" destOrd="0" presId="urn:microsoft.com/office/officeart/2005/8/layout/vList2"/>
    <dgm:cxn modelId="{93EB2086-0443-4A5C-906A-BB4AB932D01D}" srcId="{C87AC91F-362C-49A5-BD89-DBD422AF6F86}" destId="{EA681206-F52A-4D9C-86B3-09B5F198D385}" srcOrd="2" destOrd="0" parTransId="{4EE2C4DE-8EF7-4CE2-8030-3A81E21F203E}" sibTransId="{42F7510F-2893-4C21-AEE1-75F1AD08C112}"/>
    <dgm:cxn modelId="{FF7B4E8A-F426-4034-9740-BB897DD08C5B}" type="presOf" srcId="{C87AC91F-362C-49A5-BD89-DBD422AF6F86}" destId="{6DB7B945-55A0-47B2-9033-E6C6712C7444}" srcOrd="0" destOrd="0" presId="urn:microsoft.com/office/officeart/2005/8/layout/vList2"/>
    <dgm:cxn modelId="{0EB0B2B1-6DA6-4EC2-B9A4-101DBEC2BC5F}" type="presOf" srcId="{B2100D4A-E2B7-4C70-ACF4-89A2576C28E6}" destId="{04F9C7DA-087E-449C-AA2D-3FFF69DB42BD}" srcOrd="0" destOrd="0" presId="urn:microsoft.com/office/officeart/2005/8/layout/vList2"/>
    <dgm:cxn modelId="{B5ACE3B6-5B52-4BC7-BBBF-60D90B0F4779}" srcId="{C87AC91F-362C-49A5-BD89-DBD422AF6F86}" destId="{B7C7F56D-06BD-4B7D-938E-73848DF1B46B}" srcOrd="3" destOrd="0" parTransId="{BE57FCF8-2204-471B-8F62-FB316240990B}" sibTransId="{A4A31F59-BABD-4615-82A6-448FEA9E9797}"/>
    <dgm:cxn modelId="{9C76CDEA-2C40-4E01-B273-DA586B662CC2}" type="presParOf" srcId="{6DB7B945-55A0-47B2-9033-E6C6712C7444}" destId="{EEB10C22-90E3-400C-9A9E-CF0F3C80B894}" srcOrd="0" destOrd="0" presId="urn:microsoft.com/office/officeart/2005/8/layout/vList2"/>
    <dgm:cxn modelId="{0846ED36-CF10-4905-83D1-3D4FE2632C4C}" type="presParOf" srcId="{6DB7B945-55A0-47B2-9033-E6C6712C7444}" destId="{01BEC265-9224-4927-A46B-1D2EFC594A21}" srcOrd="1" destOrd="0" presId="urn:microsoft.com/office/officeart/2005/8/layout/vList2"/>
    <dgm:cxn modelId="{E20330F7-A13B-4FB6-B3FA-A0A15D37490B}" type="presParOf" srcId="{6DB7B945-55A0-47B2-9033-E6C6712C7444}" destId="{ECB128C5-D4DC-4656-ACAE-70C9C43A1D28}" srcOrd="2" destOrd="0" presId="urn:microsoft.com/office/officeart/2005/8/layout/vList2"/>
    <dgm:cxn modelId="{DCA78232-0F8F-435A-A53F-500A92A2907B}" type="presParOf" srcId="{6DB7B945-55A0-47B2-9033-E6C6712C7444}" destId="{183CB279-B5EE-4C82-938C-572C34935C01}" srcOrd="3" destOrd="0" presId="urn:microsoft.com/office/officeart/2005/8/layout/vList2"/>
    <dgm:cxn modelId="{A01BCF9C-5077-4DB4-B08F-3AD6E77910A2}" type="presParOf" srcId="{6DB7B945-55A0-47B2-9033-E6C6712C7444}" destId="{B3CC454E-4196-420B-9CDF-77497AEFE8C3}" srcOrd="4" destOrd="0" presId="urn:microsoft.com/office/officeart/2005/8/layout/vList2"/>
    <dgm:cxn modelId="{77D01056-FC74-4FF3-8576-0F46AEAB4536}" type="presParOf" srcId="{6DB7B945-55A0-47B2-9033-E6C6712C7444}" destId="{54115187-8B62-4BA5-93F0-A7EB4E4FA670}" srcOrd="5" destOrd="0" presId="urn:microsoft.com/office/officeart/2005/8/layout/vList2"/>
    <dgm:cxn modelId="{539EF5B5-6C9B-45D6-AABA-4D3A0E704D6F}" type="presParOf" srcId="{6DB7B945-55A0-47B2-9033-E6C6712C7444}" destId="{A03C0686-B301-4A17-B99E-AE87E5F377EC}" srcOrd="6" destOrd="0" presId="urn:microsoft.com/office/officeart/2005/8/layout/vList2"/>
    <dgm:cxn modelId="{27E9C315-24B9-4F8A-9FDC-30A327673896}" type="presParOf" srcId="{6DB7B945-55A0-47B2-9033-E6C6712C7444}" destId="{A6B3CB02-8FA6-4C2F-8692-88F8F8A1B2B9}" srcOrd="7" destOrd="0" presId="urn:microsoft.com/office/officeart/2005/8/layout/vList2"/>
    <dgm:cxn modelId="{7D375E58-DA61-4151-AB38-03A6205AF894}" type="presParOf" srcId="{6DB7B945-55A0-47B2-9033-E6C6712C7444}" destId="{6A32FB91-9DDB-4A12-AF0A-1B5146B85AB7}" srcOrd="8" destOrd="0" presId="urn:microsoft.com/office/officeart/2005/8/layout/vList2"/>
    <dgm:cxn modelId="{3F72D04B-D402-4042-9843-5D323B801D7D}" type="presParOf" srcId="{6DB7B945-55A0-47B2-9033-E6C6712C7444}" destId="{12D8AF76-DF96-4CB4-AFDE-A43E7563D121}" srcOrd="9" destOrd="0" presId="urn:microsoft.com/office/officeart/2005/8/layout/vList2"/>
    <dgm:cxn modelId="{AA650A40-9D7E-463E-B244-7529A910D771}" type="presParOf" srcId="{6DB7B945-55A0-47B2-9033-E6C6712C7444}" destId="{04F9C7DA-087E-449C-AA2D-3FFF69DB42B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E75D2-011C-4FF0-9291-AE73385E07EF}">
      <dsp:nvSpPr>
        <dsp:cNvPr id="0" name=""/>
        <dsp:cNvSpPr/>
      </dsp:nvSpPr>
      <dsp:spPr>
        <a:xfrm>
          <a:off x="0" y="646428"/>
          <a:ext cx="5165767" cy="9558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Framework</a:t>
          </a:r>
        </a:p>
      </dsp:txBody>
      <dsp:txXfrm>
        <a:off x="46663" y="693091"/>
        <a:ext cx="5072441" cy="862564"/>
      </dsp:txXfrm>
    </dsp:sp>
    <dsp:sp modelId="{7D93A1DB-0156-46A9-BC35-7A3970102866}">
      <dsp:nvSpPr>
        <dsp:cNvPr id="0" name=""/>
        <dsp:cNvSpPr/>
      </dsp:nvSpPr>
      <dsp:spPr>
        <a:xfrm>
          <a:off x="0" y="1711758"/>
          <a:ext cx="5165767" cy="955890"/>
        </a:xfrm>
        <a:prstGeom prst="roundRect">
          <a:avLst/>
        </a:prstGeom>
        <a:solidFill>
          <a:schemeClr val="accent5">
            <a:hueOff val="2656527"/>
            <a:satOff val="-1142"/>
            <a:lumOff val="-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Evidence-Based Guideline</a:t>
          </a:r>
        </a:p>
      </dsp:txBody>
      <dsp:txXfrm>
        <a:off x="46663" y="1758421"/>
        <a:ext cx="5072441" cy="862564"/>
      </dsp:txXfrm>
    </dsp:sp>
    <dsp:sp modelId="{92AAC5CD-360D-4CF1-9891-21524D3E3C44}">
      <dsp:nvSpPr>
        <dsp:cNvPr id="0" name=""/>
        <dsp:cNvSpPr/>
      </dsp:nvSpPr>
      <dsp:spPr>
        <a:xfrm>
          <a:off x="0" y="2777088"/>
          <a:ext cx="5165767" cy="955890"/>
        </a:xfrm>
        <a:prstGeom prst="roundRect">
          <a:avLst/>
        </a:prstGeom>
        <a:solidFill>
          <a:schemeClr val="accent5">
            <a:hueOff val="5313054"/>
            <a:satOff val="-2284"/>
            <a:lumOff val="-10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Implementation Toolkit</a:t>
          </a:r>
        </a:p>
      </dsp:txBody>
      <dsp:txXfrm>
        <a:off x="46663" y="2823751"/>
        <a:ext cx="5072441" cy="8625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10C22-90E3-400C-9A9E-CF0F3C80B894}">
      <dsp:nvSpPr>
        <dsp:cNvPr id="0" name=""/>
        <dsp:cNvSpPr/>
      </dsp:nvSpPr>
      <dsp:spPr>
        <a:xfrm>
          <a:off x="0" y="68664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2"/>
              </a:solidFill>
            </a:rPr>
            <a:t>Awareness</a:t>
          </a:r>
        </a:p>
      </dsp:txBody>
      <dsp:txXfrm>
        <a:off x="30699" y="99363"/>
        <a:ext cx="8679831" cy="567477"/>
      </dsp:txXfrm>
    </dsp:sp>
    <dsp:sp modelId="{ECB128C5-D4DC-4656-ACAE-70C9C43A1D28}">
      <dsp:nvSpPr>
        <dsp:cNvPr id="0" name=""/>
        <dsp:cNvSpPr/>
      </dsp:nvSpPr>
      <dsp:spPr>
        <a:xfrm>
          <a:off x="0" y="769539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2"/>
              </a:solidFill>
            </a:rPr>
            <a:t>Mutual Respect   </a:t>
          </a:r>
        </a:p>
      </dsp:txBody>
      <dsp:txXfrm>
        <a:off x="30699" y="800238"/>
        <a:ext cx="8679831" cy="567477"/>
      </dsp:txXfrm>
    </dsp:sp>
    <dsp:sp modelId="{B3CC454E-4196-420B-9CDF-77497AEFE8C3}">
      <dsp:nvSpPr>
        <dsp:cNvPr id="0" name=""/>
        <dsp:cNvSpPr/>
      </dsp:nvSpPr>
      <dsp:spPr>
        <a:xfrm>
          <a:off x="0" y="1470414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2"/>
              </a:solidFill>
            </a:rPr>
            <a:t>Shared Decision Making   </a:t>
          </a:r>
        </a:p>
      </dsp:txBody>
      <dsp:txXfrm>
        <a:off x="30699" y="1501113"/>
        <a:ext cx="8679831" cy="567477"/>
      </dsp:txXfrm>
    </dsp:sp>
    <dsp:sp modelId="{A03C0686-B301-4A17-B99E-AE87E5F377EC}">
      <dsp:nvSpPr>
        <dsp:cNvPr id="0" name=""/>
        <dsp:cNvSpPr/>
      </dsp:nvSpPr>
      <dsp:spPr>
        <a:xfrm>
          <a:off x="0" y="2171290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2"/>
              </a:solidFill>
            </a:rPr>
            <a:t>Autonomy   </a:t>
          </a:r>
        </a:p>
      </dsp:txBody>
      <dsp:txXfrm>
        <a:off x="30699" y="2201989"/>
        <a:ext cx="8679831" cy="567477"/>
      </dsp:txXfrm>
    </dsp:sp>
    <dsp:sp modelId="{6A32FB91-9DDB-4A12-AF0A-1B5146B85AB7}">
      <dsp:nvSpPr>
        <dsp:cNvPr id="0" name=""/>
        <dsp:cNvSpPr/>
      </dsp:nvSpPr>
      <dsp:spPr>
        <a:xfrm>
          <a:off x="0" y="2872164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2"/>
              </a:solidFill>
            </a:rPr>
            <a:t>Dignity   </a:t>
          </a:r>
        </a:p>
      </dsp:txBody>
      <dsp:txXfrm>
        <a:off x="30699" y="2902863"/>
        <a:ext cx="8679831" cy="567477"/>
      </dsp:txXfrm>
    </dsp:sp>
    <dsp:sp modelId="{04F9C7DA-087E-449C-AA2D-3FFF69DB42BD}">
      <dsp:nvSpPr>
        <dsp:cNvPr id="0" name=""/>
        <dsp:cNvSpPr/>
      </dsp:nvSpPr>
      <dsp:spPr>
        <a:xfrm>
          <a:off x="0" y="3573039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2"/>
              </a:solidFill>
            </a:rPr>
            <a:t>Accountability</a:t>
          </a:r>
        </a:p>
      </dsp:txBody>
      <dsp:txXfrm>
        <a:off x="30699" y="3603738"/>
        <a:ext cx="8679831" cy="5674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10C22-90E3-400C-9A9E-CF0F3C80B894}">
      <dsp:nvSpPr>
        <dsp:cNvPr id="0" name=""/>
        <dsp:cNvSpPr/>
      </dsp:nvSpPr>
      <dsp:spPr>
        <a:xfrm>
          <a:off x="0" y="68664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2"/>
              </a:solidFill>
            </a:rPr>
            <a:t>Awareness</a:t>
          </a:r>
        </a:p>
      </dsp:txBody>
      <dsp:txXfrm>
        <a:off x="30699" y="99363"/>
        <a:ext cx="8679831" cy="567477"/>
      </dsp:txXfrm>
    </dsp:sp>
    <dsp:sp modelId="{ECB128C5-D4DC-4656-ACAE-70C9C43A1D28}">
      <dsp:nvSpPr>
        <dsp:cNvPr id="0" name=""/>
        <dsp:cNvSpPr/>
      </dsp:nvSpPr>
      <dsp:spPr>
        <a:xfrm>
          <a:off x="0" y="769539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2"/>
              </a:solidFill>
            </a:rPr>
            <a:t>Mutual Respect   </a:t>
          </a:r>
        </a:p>
      </dsp:txBody>
      <dsp:txXfrm>
        <a:off x="30699" y="800238"/>
        <a:ext cx="8679831" cy="567477"/>
      </dsp:txXfrm>
    </dsp:sp>
    <dsp:sp modelId="{B3CC454E-4196-420B-9CDF-77497AEFE8C3}">
      <dsp:nvSpPr>
        <dsp:cNvPr id="0" name=""/>
        <dsp:cNvSpPr/>
      </dsp:nvSpPr>
      <dsp:spPr>
        <a:xfrm>
          <a:off x="0" y="1470414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2"/>
              </a:solidFill>
            </a:rPr>
            <a:t>Shared Decision Making   </a:t>
          </a:r>
        </a:p>
      </dsp:txBody>
      <dsp:txXfrm>
        <a:off x="30699" y="1501113"/>
        <a:ext cx="8679831" cy="567477"/>
      </dsp:txXfrm>
    </dsp:sp>
    <dsp:sp modelId="{A03C0686-B301-4A17-B99E-AE87E5F377EC}">
      <dsp:nvSpPr>
        <dsp:cNvPr id="0" name=""/>
        <dsp:cNvSpPr/>
      </dsp:nvSpPr>
      <dsp:spPr>
        <a:xfrm>
          <a:off x="0" y="2171290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2"/>
              </a:solidFill>
            </a:rPr>
            <a:t>Autonomy   </a:t>
          </a:r>
        </a:p>
      </dsp:txBody>
      <dsp:txXfrm>
        <a:off x="30699" y="2201989"/>
        <a:ext cx="8679831" cy="567477"/>
      </dsp:txXfrm>
    </dsp:sp>
    <dsp:sp modelId="{6A32FB91-9DDB-4A12-AF0A-1B5146B85AB7}">
      <dsp:nvSpPr>
        <dsp:cNvPr id="0" name=""/>
        <dsp:cNvSpPr/>
      </dsp:nvSpPr>
      <dsp:spPr>
        <a:xfrm>
          <a:off x="0" y="2872164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solidFill>
                <a:schemeClr val="tx2"/>
              </a:solidFill>
            </a:rPr>
            <a:t>Dignity   </a:t>
          </a:r>
        </a:p>
      </dsp:txBody>
      <dsp:txXfrm>
        <a:off x="30699" y="2902863"/>
        <a:ext cx="8679831" cy="567477"/>
      </dsp:txXfrm>
    </dsp:sp>
    <dsp:sp modelId="{04F9C7DA-087E-449C-AA2D-3FFF69DB42BD}">
      <dsp:nvSpPr>
        <dsp:cNvPr id="0" name=""/>
        <dsp:cNvSpPr/>
      </dsp:nvSpPr>
      <dsp:spPr>
        <a:xfrm>
          <a:off x="0" y="3573039"/>
          <a:ext cx="8741229" cy="6288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tx2"/>
              </a:solidFill>
            </a:rPr>
            <a:t>Accountability</a:t>
          </a:r>
        </a:p>
      </dsp:txBody>
      <dsp:txXfrm>
        <a:off x="30699" y="3603738"/>
        <a:ext cx="8679831" cy="567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8A449-2EBA-4303-8254-9C82F31895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34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DC11D0-8184-4424-BBD4-667CA8DC0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4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 30, 2021 by the American College of Obstetricians and Gynecologists (ACOG) and the Society for Maternal-Fetal Medicine (SMFM) and on August 11, 2021 by the Centers for Disease Control and Prevention (CDC).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201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349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7160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1: Word cloud</a:t>
            </a:r>
          </a:p>
          <a:p>
            <a:r>
              <a:rPr lang="en-US" dirty="0"/>
              <a:t>Question 2: Use post its, ask for volunteers to share, have facilitators pick up all sticky notes. </a:t>
            </a:r>
          </a:p>
          <a:p>
            <a:r>
              <a:rPr lang="en-US" dirty="0"/>
              <a:t>Question 3: Share thoughts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275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 close with gratitude. Everyone in this room knows we have gaps and opportunities in Georgia. But what I love about this picture is the idea of seeing what is there instead of what is NOT there</a:t>
            </a:r>
          </a:p>
          <a:p>
            <a:r>
              <a:rPr lang="en-US" dirty="0"/>
              <a:t>For me, I see a group of amazing, intelligent, committed and engaged men and women with the same share vision of HOPE</a:t>
            </a:r>
          </a:p>
          <a:p>
            <a:r>
              <a:rPr lang="en-US" dirty="0"/>
              <a:t>It is our greatest honor that you gave up your time today to work on a plan to improve </a:t>
            </a:r>
            <a:r>
              <a:rPr lang="en-US" dirty="0" err="1"/>
              <a:t>Georigiaquity</a:t>
            </a:r>
            <a:r>
              <a:rPr lang="en-US" dirty="0"/>
              <a:t> and outcomes for all the mothers of Georgia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270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" name="Google Shape;19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329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Reconnect on the meaning and value of HOPE-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our vision- the state we HOPE for </a:t>
            </a:r>
            <a:endParaRPr dirty="0"/>
          </a:p>
        </p:txBody>
      </p:sp>
      <p:sp>
        <p:nvSpPr>
          <p:cNvPr id="162" name="Google Shape;16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7840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are now a 5</a:t>
            </a:r>
            <a:r>
              <a:rPr lang="en-US" b="1" dirty="0"/>
              <a:t>-hospital system</a:t>
            </a:r>
            <a:r>
              <a:rPr lang="en-US" dirty="0"/>
              <a:t> – with a campus in Gainesville, Braselton, Winder and Lumpkin</a:t>
            </a: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have </a:t>
            </a:r>
            <a:r>
              <a:rPr lang="en-US" b="1" dirty="0"/>
              <a:t>775 total beds</a:t>
            </a:r>
            <a:r>
              <a:rPr lang="en-US" dirty="0"/>
              <a:t> across the four hospital campuses (Gainesville – 557, Braselton – 100, Barrow – 56, Winder – 52; Lumpkin – 10)</a:t>
            </a: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We also have seven urgent care facilities, 2 long term care centers and 6 rehab locations.</a:t>
            </a:r>
            <a:br>
              <a:rPr lang="en-US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5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wanted to try a fun little icebreaker. So we are going to create a story together. We will provide the first sentence, then each person will add a sentence to the story until everyone has had a chance to add to the story. Does anyone have any questions?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263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https://drive.google.com/file/d/1MD3s5ETYmhuvZmCuVDvonlUyCBsW6d0v/view?usp=sharing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61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119d8ce2154_2_460:notes"/>
          <p:cNvSpPr txBox="1">
            <a:spLocks noGrp="1"/>
          </p:cNvSpPr>
          <p:nvPr>
            <p:ph type="body" idx="1"/>
          </p:nvPr>
        </p:nvSpPr>
        <p:spPr>
          <a:xfrm>
            <a:off x="726032" y="4533853"/>
            <a:ext cx="5808246" cy="4295227"/>
          </a:xfrm>
          <a:prstGeom prst="rect">
            <a:avLst/>
          </a:prstGeom>
        </p:spPr>
        <p:txBody>
          <a:bodyPr spcFirstLastPara="1" wrap="square" lIns="95985" tIns="95985" rIns="95985" bIns="95985" anchor="t" anchorCtr="0">
            <a:noAutofit/>
          </a:bodyPr>
          <a:lstStyle/>
          <a:p>
            <a:endParaRPr dirty="0"/>
          </a:p>
        </p:txBody>
      </p:sp>
      <p:sp>
        <p:nvSpPr>
          <p:cNvPr id="728" name="Google Shape;728;g119d8ce2154_2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717550"/>
            <a:ext cx="6357938" cy="3576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838200" y="669608"/>
            <a:ext cx="10515600" cy="262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16797"/>
              </a:buClr>
              <a:buSzPts val="5400"/>
              <a:buFont typeface="Calibri"/>
              <a:buNone/>
              <a:defRPr sz="5400">
                <a:solidFill>
                  <a:srgbClr val="4167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167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2802994" y="6356350"/>
            <a:ext cx="6586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0251440" y="6356350"/>
            <a:ext cx="1102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22" name="Google Shape;2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36874" y="669608"/>
            <a:ext cx="1029132" cy="1661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26"/>
          <p:cNvSpPr txBox="1">
            <a:spLocks noGrp="1"/>
          </p:cNvSpPr>
          <p:nvPr>
            <p:ph type="ftr" idx="11"/>
          </p:nvPr>
        </p:nvSpPr>
        <p:spPr>
          <a:xfrm>
            <a:off x="2802994" y="6356350"/>
            <a:ext cx="6586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10251440" y="6356350"/>
            <a:ext cx="1102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136" name="Google Shape;13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19970" y="5762103"/>
            <a:ext cx="481070" cy="77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9" name="Google Shape;139;p27"/>
          <p:cNvSpPr txBox="1">
            <a:spLocks noGrp="1"/>
          </p:cNvSpPr>
          <p:nvPr>
            <p:ph type="ftr" idx="11"/>
          </p:nvPr>
        </p:nvSpPr>
        <p:spPr>
          <a:xfrm>
            <a:off x="2802994" y="6356350"/>
            <a:ext cx="6586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0" name="Google Shape;140;p27"/>
          <p:cNvSpPr txBox="1">
            <a:spLocks noGrp="1"/>
          </p:cNvSpPr>
          <p:nvPr>
            <p:ph type="sldNum" idx="12"/>
          </p:nvPr>
        </p:nvSpPr>
        <p:spPr>
          <a:xfrm>
            <a:off x="10251440" y="6356350"/>
            <a:ext cx="1102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32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27B74-69FF-EDC7-4C7C-149658E29D5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A516E2-65A5-FDE3-0E93-5226F42CB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13" y="798513"/>
            <a:ext cx="4760912" cy="53705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80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3" y="0"/>
            <a:ext cx="2491091" cy="70074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1059542" cy="6869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4" y="2156205"/>
            <a:ext cx="1139830" cy="419225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C74D59-F0FB-09EC-E22D-2247BD7E6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971" y="521428"/>
            <a:ext cx="10515600" cy="1325880"/>
          </a:xfrm>
        </p:spPr>
        <p:txBody>
          <a:bodyPr/>
          <a:lstStyle>
            <a:lvl1pPr algn="l">
              <a:defRPr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E82184-C91C-42EB-33B0-1579E9574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971" y="1966054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8095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 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5" y="58377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6018171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2415" y="-2436282"/>
            <a:ext cx="1852757" cy="6698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45905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1709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814" y="978408"/>
            <a:ext cx="4502106" cy="1325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30814" y="2194560"/>
            <a:ext cx="4502106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chemeClr val="accent3"/>
              </a:buClr>
              <a:defRPr sz="2000"/>
            </a:lvl2pPr>
            <a:lvl3pPr marL="685800">
              <a:buClr>
                <a:schemeClr val="accent3"/>
              </a:buClr>
              <a:defRPr sz="1800"/>
            </a:lvl3pPr>
            <a:lvl4pPr marL="1143000">
              <a:buClr>
                <a:schemeClr val="accent3"/>
              </a:buClr>
              <a:defRPr sz="1600"/>
            </a:lvl4pPr>
            <a:lvl5pPr marL="1600200">
              <a:buClr>
                <a:schemeClr val="accent3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7810F47-C37A-BCC5-BDB8-92249B3F23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64378" y="2194560"/>
            <a:ext cx="4502106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chemeClr val="accent3"/>
              </a:buClr>
              <a:defRPr sz="2000"/>
            </a:lvl2pPr>
            <a:lvl3pPr marL="685800">
              <a:buClr>
                <a:schemeClr val="accent3"/>
              </a:buClr>
              <a:defRPr sz="1800"/>
            </a:lvl3pPr>
            <a:lvl4pPr marL="1143000">
              <a:buClr>
                <a:schemeClr val="accent3"/>
              </a:buClr>
              <a:defRPr sz="1600"/>
            </a:lvl4pPr>
            <a:lvl5pPr marL="1600200">
              <a:buClr>
                <a:schemeClr val="accent3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912089-D120-391D-9A73-F0CE32652D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0048" y="978408"/>
            <a:ext cx="4666436" cy="1241425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accent4">
                    <a:lumMod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76D38D-2107-21EE-039F-1F3EDB394778}"/>
              </a:ext>
            </a:extLst>
          </p:cNvPr>
          <p:cNvCxnSpPr>
            <a:cxnSpLocks/>
          </p:cNvCxnSpPr>
          <p:nvPr userDrawn="1"/>
        </p:nvCxnSpPr>
        <p:spPr>
          <a:xfrm>
            <a:off x="3286243" y="2216629"/>
            <a:ext cx="3472249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FD29D4-B38D-6308-5223-B2C5C264BF64}"/>
              </a:ext>
            </a:extLst>
          </p:cNvPr>
          <p:cNvCxnSpPr>
            <a:cxnSpLocks/>
          </p:cNvCxnSpPr>
          <p:nvPr userDrawn="1"/>
        </p:nvCxnSpPr>
        <p:spPr>
          <a:xfrm>
            <a:off x="7924599" y="2216629"/>
            <a:ext cx="3472249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ABB29945-39FD-895A-C0BA-13082D960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3" y="0"/>
            <a:ext cx="2491091" cy="70074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F6B660-0633-2E2F-E562-85C397A3F94E}"/>
              </a:ext>
            </a:extLst>
          </p:cNvPr>
          <p:cNvSpPr/>
          <p:nvPr userDrawn="1"/>
        </p:nvSpPr>
        <p:spPr>
          <a:xfrm>
            <a:off x="0" y="0"/>
            <a:ext cx="1059542" cy="6869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F5ECD9A9-5E15-0BB9-1E3C-0D9A3DE3C7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4" y="2156205"/>
            <a:ext cx="1139830" cy="41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29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8C08397A-C97D-4791-8831-EE316B0713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0179740" y="4548996"/>
            <a:ext cx="1230524" cy="228732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C2D80F-2166-88AF-8E05-89D02E03567C}"/>
              </a:ext>
            </a:extLst>
          </p:cNvPr>
          <p:cNvCxnSpPr>
            <a:cxnSpLocks/>
          </p:cNvCxnSpPr>
          <p:nvPr userDrawn="1"/>
        </p:nvCxnSpPr>
        <p:spPr>
          <a:xfrm>
            <a:off x="4292553" y="1491350"/>
            <a:ext cx="360689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ABABFF-CB16-3E48-976F-AC0C30C726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0" y="1348659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49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0F2F87-73D5-8BB0-D0C2-9F100A2F0212}"/>
              </a:ext>
            </a:extLst>
          </p:cNvPr>
          <p:cNvSpPr/>
          <p:nvPr userDrawn="1"/>
        </p:nvSpPr>
        <p:spPr>
          <a:xfrm>
            <a:off x="576942" y="786362"/>
            <a:ext cx="11038115" cy="55726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66029" y="-2124235"/>
            <a:ext cx="2147050" cy="60396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483092"/>
            <a:ext cx="12192000" cy="4329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6754" y="-611169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06" y="6154483"/>
            <a:ext cx="1294186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0869" y="5474913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2B970-AAB6-99D9-E8BF-EAAC382A24D7}"/>
              </a:ext>
            </a:extLst>
          </p:cNvPr>
          <p:cNvSpPr txBox="1"/>
          <p:nvPr userDrawn="1"/>
        </p:nvSpPr>
        <p:spPr>
          <a:xfrm>
            <a:off x="1096860" y="1539018"/>
            <a:ext cx="8488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0" dirty="0">
                <a:solidFill>
                  <a:schemeClr val="accent5"/>
                </a:solidFill>
                <a:latin typeface="+mj-lt"/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6946EA-3C4A-FD65-03C3-C98EFE98CD72}"/>
              </a:ext>
            </a:extLst>
          </p:cNvPr>
          <p:cNvSpPr txBox="1"/>
          <p:nvPr userDrawn="1"/>
        </p:nvSpPr>
        <p:spPr>
          <a:xfrm rot="10800000">
            <a:off x="10099572" y="2740664"/>
            <a:ext cx="114942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0" dirty="0">
                <a:solidFill>
                  <a:schemeClr val="accent5"/>
                </a:solidFill>
                <a:latin typeface="+mj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461592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0" y="319215"/>
            <a:ext cx="12191999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6" y="0"/>
            <a:ext cx="1155700" cy="4318000"/>
          </a:xfrm>
          <a:prstGeom prst="rect">
            <a:avLst/>
          </a:prstGeom>
        </p:spPr>
      </p:pic>
      <p:pic>
        <p:nvPicPr>
          <p:cNvPr id="6" name="Picture 5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02" y="1523901"/>
            <a:ext cx="1155700" cy="4318000"/>
          </a:xfrm>
          <a:prstGeom prst="rect">
            <a:avLst/>
          </a:prstGeom>
        </p:spPr>
      </p:pic>
      <p:pic>
        <p:nvPicPr>
          <p:cNvPr id="5" name="Picture 4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74FB7B7-88FC-5916-C9E3-6091492159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35" y="2737671"/>
            <a:ext cx="1155700" cy="431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33771F-1484-5231-5EAE-403691E97048}"/>
              </a:ext>
            </a:extLst>
          </p:cNvPr>
          <p:cNvCxnSpPr>
            <a:cxnSpLocks/>
          </p:cNvCxnSpPr>
          <p:nvPr userDrawn="1"/>
        </p:nvCxnSpPr>
        <p:spPr>
          <a:xfrm>
            <a:off x="4292553" y="1491350"/>
            <a:ext cx="360689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FA4FD00-20B8-0A21-E9DF-CE237377FB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0" y="1348659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1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/>
          <p:nvPr/>
        </p:nvSpPr>
        <p:spPr>
          <a:xfrm>
            <a:off x="0" y="0"/>
            <a:ext cx="12442785" cy="6858000"/>
          </a:xfrm>
          <a:prstGeom prst="rect">
            <a:avLst/>
          </a:prstGeom>
          <a:solidFill>
            <a:srgbClr val="304C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25;p13"/>
          <p:cNvSpPr txBox="1">
            <a:spLocks noGrp="1"/>
          </p:cNvSpPr>
          <p:nvPr>
            <p:ph type="ctrTitle"/>
          </p:nvPr>
        </p:nvSpPr>
        <p:spPr>
          <a:xfrm>
            <a:off x="838200" y="669608"/>
            <a:ext cx="10515600" cy="262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13"/>
          <p:cNvSpPr txBox="1">
            <a:spLocks noGrp="1"/>
          </p:cNvSpPr>
          <p:nvPr>
            <p:ph type="ftr" idx="11"/>
          </p:nvPr>
        </p:nvSpPr>
        <p:spPr>
          <a:xfrm>
            <a:off x="2802994" y="6356350"/>
            <a:ext cx="6586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13"/>
          <p:cNvSpPr txBox="1">
            <a:spLocks noGrp="1"/>
          </p:cNvSpPr>
          <p:nvPr>
            <p:ph type="sldNum" idx="12"/>
          </p:nvPr>
        </p:nvSpPr>
        <p:spPr>
          <a:xfrm>
            <a:off x="10251440" y="6356350"/>
            <a:ext cx="1102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31" name="Google Shape;3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36874" y="669608"/>
            <a:ext cx="1029132" cy="1661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520" y="-60468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60061"/>
            <a:ext cx="5591432" cy="5591432"/>
          </a:xfrm>
          <a:prstGeom prst="ellipse">
            <a:avLst/>
          </a:prstGeom>
          <a:solidFill>
            <a:schemeClr val="tx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37" y="473937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4533471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325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5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4"/>
          <p:cNvSpPr txBox="1">
            <a:spLocks noGrp="1"/>
          </p:cNvSpPr>
          <p:nvPr>
            <p:ph type="ftr" idx="11"/>
          </p:nvPr>
        </p:nvSpPr>
        <p:spPr>
          <a:xfrm>
            <a:off x="2802994" y="6356350"/>
            <a:ext cx="6586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14"/>
          <p:cNvSpPr txBox="1">
            <a:spLocks noGrp="1"/>
          </p:cNvSpPr>
          <p:nvPr>
            <p:ph type="sldNum" idx="12"/>
          </p:nvPr>
        </p:nvSpPr>
        <p:spPr>
          <a:xfrm>
            <a:off x="10251440" y="6356350"/>
            <a:ext cx="1102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38" name="Google Shape;3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19970" y="5762103"/>
            <a:ext cx="481070" cy="77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353800" cy="85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16797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body" idx="1"/>
          </p:nvPr>
        </p:nvSpPr>
        <p:spPr>
          <a:xfrm>
            <a:off x="838200" y="1124712"/>
            <a:ext cx="10515600" cy="512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16"/>
          <p:cNvSpPr txBox="1">
            <a:spLocks noGrp="1"/>
          </p:cNvSpPr>
          <p:nvPr>
            <p:ph type="ftr" idx="11"/>
          </p:nvPr>
        </p:nvSpPr>
        <p:spPr>
          <a:xfrm>
            <a:off x="2802994" y="6356350"/>
            <a:ext cx="6586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16"/>
          <p:cNvSpPr txBox="1">
            <a:spLocks noGrp="1"/>
          </p:cNvSpPr>
          <p:nvPr>
            <p:ph type="sldNum" idx="12"/>
          </p:nvPr>
        </p:nvSpPr>
        <p:spPr>
          <a:xfrm>
            <a:off x="10251440" y="6356350"/>
            <a:ext cx="1102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53" name="Google Shape;5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19970" y="5762103"/>
            <a:ext cx="481070" cy="77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353800" cy="85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16797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8200" y="5167423"/>
            <a:ext cx="10515600" cy="108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Calibri"/>
              <a:buNone/>
              <a:defRPr/>
            </a:lvl1pPr>
            <a:lvl2pPr marL="914400" lvl="1" indent="-228600" algn="l">
              <a:lnSpc>
                <a:spcPct val="103333"/>
              </a:lnSpc>
              <a:spcBef>
                <a:spcPts val="500"/>
              </a:spcBef>
              <a:spcAft>
                <a:spcPts val="0"/>
              </a:spcAft>
              <a:buSzPts val="1020"/>
              <a:buFont typeface="Calibri"/>
              <a:buNone/>
              <a:defRPr sz="1200" i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600"/>
              <a:buFont typeface="Calibri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400"/>
              <a:buFont typeface="Calibri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400"/>
              <a:buFont typeface="Calibri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3785191" y="6356350"/>
            <a:ext cx="50079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9064844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69" name="Google Shape;6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19970" y="5762103"/>
            <a:ext cx="481070" cy="77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353800" cy="85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16797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" name="Google Shape;91;p21"/>
          <p:cNvSpPr txBox="1">
            <a:spLocks noGrp="1"/>
          </p:cNvSpPr>
          <p:nvPr>
            <p:ph type="ftr" idx="11"/>
          </p:nvPr>
        </p:nvSpPr>
        <p:spPr>
          <a:xfrm>
            <a:off x="2802994" y="6356350"/>
            <a:ext cx="6586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10251440" y="6356350"/>
            <a:ext cx="1102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94" name="Google Shape;94;p21"/>
          <p:cNvPicPr preferRelativeResize="0"/>
          <p:nvPr/>
        </p:nvPicPr>
        <p:blipFill rotWithShape="1">
          <a:blip r:embed="rId2">
            <a:alphaModFix/>
          </a:blip>
          <a:srcRect l="33167" t="-1097720" r="27835" b="-1124665"/>
          <a:stretch/>
        </p:blipFill>
        <p:spPr>
          <a:xfrm rot="5400000">
            <a:off x="3910806" y="3153739"/>
            <a:ext cx="4370386" cy="29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9970" y="5762103"/>
            <a:ext cx="481070" cy="77680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1"/>
          <p:cNvSpPr txBox="1">
            <a:spLocks noGrp="1"/>
          </p:cNvSpPr>
          <p:nvPr>
            <p:ph type="body" idx="1"/>
          </p:nvPr>
        </p:nvSpPr>
        <p:spPr>
          <a:xfrm>
            <a:off x="6337558" y="1124712"/>
            <a:ext cx="5016242" cy="435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▪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353800" cy="85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16797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22"/>
          <p:cNvSpPr txBox="1">
            <a:spLocks noGrp="1"/>
          </p:cNvSpPr>
          <p:nvPr>
            <p:ph type="ftr" idx="11"/>
          </p:nvPr>
        </p:nvSpPr>
        <p:spPr>
          <a:xfrm>
            <a:off x="2802994" y="6356350"/>
            <a:ext cx="6586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p22"/>
          <p:cNvSpPr txBox="1">
            <a:spLocks noGrp="1"/>
          </p:cNvSpPr>
          <p:nvPr>
            <p:ph type="sldNum" idx="12"/>
          </p:nvPr>
        </p:nvSpPr>
        <p:spPr>
          <a:xfrm>
            <a:off x="10251440" y="6356350"/>
            <a:ext cx="1102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103" name="Google Shape;103;p22"/>
          <p:cNvPicPr preferRelativeResize="0"/>
          <p:nvPr/>
        </p:nvPicPr>
        <p:blipFill rotWithShape="1">
          <a:blip r:embed="rId2">
            <a:alphaModFix/>
          </a:blip>
          <a:srcRect l="33167" t="-1097720" r="27835" b="-1124665"/>
          <a:stretch/>
        </p:blipFill>
        <p:spPr>
          <a:xfrm rot="5400000">
            <a:off x="3910806" y="3153739"/>
            <a:ext cx="4370386" cy="29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9970" y="5762103"/>
            <a:ext cx="481070" cy="77680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2"/>
          <p:cNvSpPr txBox="1">
            <a:spLocks noGrp="1"/>
          </p:cNvSpPr>
          <p:nvPr>
            <p:ph type="body" idx="1"/>
          </p:nvPr>
        </p:nvSpPr>
        <p:spPr>
          <a:xfrm>
            <a:off x="838200" y="1124712"/>
            <a:ext cx="4926496" cy="435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▪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353800" cy="85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16797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" name="Google Shape;109;p23"/>
          <p:cNvSpPr txBox="1">
            <a:spLocks noGrp="1"/>
          </p:cNvSpPr>
          <p:nvPr>
            <p:ph type="ftr" idx="11"/>
          </p:nvPr>
        </p:nvSpPr>
        <p:spPr>
          <a:xfrm>
            <a:off x="2802994" y="6356350"/>
            <a:ext cx="6586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10251440" y="6356350"/>
            <a:ext cx="1102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112" name="Google Shape;112;p23"/>
          <p:cNvPicPr preferRelativeResize="0"/>
          <p:nvPr/>
        </p:nvPicPr>
        <p:blipFill rotWithShape="1">
          <a:blip r:embed="rId2">
            <a:alphaModFix/>
          </a:blip>
          <a:srcRect l="33167" t="-1097720" r="27835" b="-1124665"/>
          <a:stretch/>
        </p:blipFill>
        <p:spPr>
          <a:xfrm rot="5400000">
            <a:off x="5710296" y="3153739"/>
            <a:ext cx="4370386" cy="29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9970" y="5762103"/>
            <a:ext cx="481070" cy="77680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8173278" y="1144145"/>
            <a:ext cx="3180522" cy="435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▪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353800" cy="85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16797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" name="Google Shape;118;p24"/>
          <p:cNvSpPr txBox="1">
            <a:spLocks noGrp="1"/>
          </p:cNvSpPr>
          <p:nvPr>
            <p:ph type="ftr" idx="11"/>
          </p:nvPr>
        </p:nvSpPr>
        <p:spPr>
          <a:xfrm>
            <a:off x="2802994" y="6356350"/>
            <a:ext cx="6586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9" name="Google Shape;119;p24"/>
          <p:cNvSpPr txBox="1">
            <a:spLocks noGrp="1"/>
          </p:cNvSpPr>
          <p:nvPr>
            <p:ph type="sldNum" idx="12"/>
          </p:nvPr>
        </p:nvSpPr>
        <p:spPr>
          <a:xfrm>
            <a:off x="10251440" y="6356350"/>
            <a:ext cx="1102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121" name="Google Shape;121;p24"/>
          <p:cNvPicPr preferRelativeResize="0"/>
          <p:nvPr/>
        </p:nvPicPr>
        <p:blipFill rotWithShape="1">
          <a:blip r:embed="rId2">
            <a:alphaModFix/>
          </a:blip>
          <a:srcRect l="33167" t="-1097720" r="27835" b="-1124665"/>
          <a:stretch/>
        </p:blipFill>
        <p:spPr>
          <a:xfrm rot="5400000">
            <a:off x="5710296" y="3153739"/>
            <a:ext cx="4370386" cy="29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9970" y="5762103"/>
            <a:ext cx="481070" cy="77680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838199" y="1124712"/>
            <a:ext cx="6834809" cy="435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2575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▪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1353800" cy="85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16797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4167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124712"/>
            <a:ext cx="10515600" cy="5123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5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530"/>
              <a:buFont typeface="Noto Sans Symbols"/>
              <a:buChar char="▪"/>
              <a:defRPr sz="1800" b="0" i="0" u="none" strike="noStrike" cap="none">
                <a:solidFill>
                  <a:srgbClr val="4045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4045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5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045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031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404726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dirty="0"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2802994" y="6356350"/>
            <a:ext cx="65860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40455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dirty="0"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0251440" y="6356350"/>
            <a:ext cx="11023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40455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40455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40455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40455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40455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40455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40455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40455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404550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8" r:id="rId6"/>
    <p:sldLayoutId id="2147483659" r:id="rId7"/>
    <p:sldLayoutId id="2147483675" r:id="rId8"/>
    <p:sldLayoutId id="2147483676" r:id="rId9"/>
    <p:sldLayoutId id="2147483678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3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pos="524">
          <p15:clr>
            <a:srgbClr val="F26B43"/>
          </p15:clr>
        </p15:guide>
        <p15:guide id="5" pos="7160">
          <p15:clr>
            <a:srgbClr val="F26B43"/>
          </p15:clr>
        </p15:guide>
        <p15:guide id="6" orient="horz" pos="3936">
          <p15:clr>
            <a:srgbClr val="F26B43"/>
          </p15:clr>
        </p15:guide>
        <p15:guide id="7" orient="horz" pos="34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3C3E6-DA24-4AB3-B2A3-96CEE6856D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779" y="6197349"/>
            <a:ext cx="1156139" cy="6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6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3" r:id="rId2"/>
    <p:sldLayoutId id="2147483664" r:id="rId3"/>
    <p:sldLayoutId id="2147483668" r:id="rId4"/>
    <p:sldLayoutId id="2147483669" r:id="rId5"/>
    <p:sldLayoutId id="2147483674" r:id="rId6"/>
    <p:sldLayoutId id="2147483667" r:id="rId7"/>
    <p:sldLayoutId id="2147483673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4">
              <a:lumMod val="50000"/>
            </a:schemeClr>
          </a:solidFill>
          <a:latin typeface="Avenir Next LT Pro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"/>
          <p:cNvSpPr txBox="1">
            <a:spLocks noGrp="1"/>
          </p:cNvSpPr>
          <p:nvPr>
            <p:ph type="ctrTitle"/>
          </p:nvPr>
        </p:nvSpPr>
        <p:spPr>
          <a:xfrm>
            <a:off x="553841" y="151367"/>
            <a:ext cx="9312667" cy="1148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Calibri"/>
              <a:buNone/>
            </a:pPr>
            <a:r>
              <a:rPr lang="en-US" sz="6000" b="1" dirty="0">
                <a:solidFill>
                  <a:schemeClr val="accent2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HOPE </a:t>
            </a:r>
            <a:r>
              <a:rPr lang="en-US" sz="6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for Georgia Moms</a:t>
            </a:r>
            <a:endParaRPr sz="60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6" name="Google Shape;146;p1"/>
          <p:cNvSpPr txBox="1">
            <a:spLocks noGrp="1"/>
          </p:cNvSpPr>
          <p:nvPr>
            <p:ph type="subTitle" idx="1"/>
          </p:nvPr>
        </p:nvSpPr>
        <p:spPr>
          <a:xfrm>
            <a:off x="375328" y="4932666"/>
            <a:ext cx="10515600" cy="1928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4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Maternal Health Task Force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4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Person Retreat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August 2, 2024</a:t>
            </a:r>
            <a:endParaRPr sz="3200" dirty="0">
              <a:solidFill>
                <a:schemeClr val="tx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1C8A0BA-67A3-85AC-C78F-CEBE88E0E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0"/>
          <a:stretch/>
        </p:blipFill>
        <p:spPr>
          <a:xfrm>
            <a:off x="3173157" y="1853214"/>
            <a:ext cx="4927461" cy="2745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71D7BD8-F57B-953F-30EB-100C8E748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A71DF-C30C-02BE-41E3-4910AFC2E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751" y="2342711"/>
            <a:ext cx="2500498" cy="354850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00D8A-88BD-9C43-D935-92FE6ACFE280}"/>
              </a:ext>
            </a:extLst>
          </p:cNvPr>
          <p:cNvSpPr txBox="1"/>
          <p:nvPr/>
        </p:nvSpPr>
        <p:spPr>
          <a:xfrm>
            <a:off x="4743450" y="2628461"/>
            <a:ext cx="7448550" cy="354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7CFA"/>
              </a:buClr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50000"/>
                  </a:srgbClr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“Mothers, the newborn and children represent the wellbeing of a society and its potential future. Their health needs cannot be left unmet without harming the whole of society.”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7CF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999999">
                  <a:lumMod val="50000"/>
                </a:srgbClr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F7CFA"/>
              </a:buClr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999999">
                    <a:lumMod val="50000"/>
                  </a:srgbClr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t>Lee Jong-Wook Director General World Health Organization (2005)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99999">
                  <a:lumMod val="50000"/>
                </a:srgbClr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258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379FD-E8EE-690B-96BC-833E8D17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375" y="2801072"/>
            <a:ext cx="8608168" cy="1606335"/>
          </a:xfrm>
        </p:spPr>
        <p:txBody>
          <a:bodyPr/>
          <a:lstStyle/>
          <a:p>
            <a:r>
              <a:rPr lang="en-US" dirty="0"/>
              <a:t>Global health experts agree that how people are treated during childbirth can affect the health and well-being of mothers, child and family…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AD780-AAE7-FB51-27F4-FD30A5637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Vedam</a:t>
            </a:r>
            <a:r>
              <a:rPr lang="en-US" dirty="0"/>
              <a:t> et al, 2019)</a:t>
            </a:r>
          </a:p>
        </p:txBody>
      </p:sp>
    </p:spTree>
    <p:extLst>
      <p:ext uri="{BB962C8B-B14F-4D97-AF65-F5344CB8AC3E}">
        <p14:creationId xmlns:p14="http://schemas.microsoft.com/office/powerpoint/2010/main" val="198411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DCFF6-8201-4B99-B842-B91DAC41A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85" y="647629"/>
            <a:ext cx="4693898" cy="3156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AC1227-0550-4053-B066-55482C3C7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00" y="3947161"/>
            <a:ext cx="4589300" cy="225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7C5DF-0194-4DD2-B41A-D8DE921D7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817" y="426720"/>
            <a:ext cx="5712143" cy="5641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BBF02F-CE98-4A43-A3EB-F519879E3DE8}"/>
              </a:ext>
            </a:extLst>
          </p:cNvPr>
          <p:cNvSpPr txBox="1"/>
          <p:nvPr/>
        </p:nvSpPr>
        <p:spPr>
          <a:xfrm>
            <a:off x="2786181" y="6433057"/>
            <a:ext cx="6463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(Birth Place Lab, 2021. Retrieved from https://www.birthplacelab.org/mistreatment/)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7530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19780-A7D3-F3B9-145E-678B62F82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31" y="103031"/>
            <a:ext cx="12088969" cy="1171977"/>
          </a:xfrm>
        </p:spPr>
        <p:txBody>
          <a:bodyPr>
            <a:normAutofit fontScale="90000"/>
          </a:bodyPr>
          <a:lstStyle/>
          <a:p>
            <a:r>
              <a:rPr lang="en-US" dirty="0"/>
              <a:t>CDC – Many Women Report Mistreatment During Pregnancy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07BB5A-DA4B-999A-8D2F-2DF7CE0E77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5769" y="1740577"/>
            <a:ext cx="8301889" cy="49901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2B059-8754-8443-529D-A38B639CA5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044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5EEF40-A84D-AEF4-C06E-00AAFEF16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86136"/>
            <a:ext cx="10289135" cy="55131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DE083-06DA-78A6-BB67-D6609916D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Gill Sans Nova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Gill Sans Nova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439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BC8D-A6BB-D23C-D33B-A4C50B21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5350" y="978408"/>
            <a:ext cx="3417570" cy="1325880"/>
          </a:xfrm>
        </p:spPr>
        <p:txBody>
          <a:bodyPr/>
          <a:lstStyle/>
          <a:p>
            <a:r>
              <a:rPr lang="en-US" dirty="0"/>
              <a:t>Equity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BA1E92-3235-593B-ECE4-4AEA41B6D8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31088" y="2499788"/>
            <a:ext cx="4502150" cy="369516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B66A6EA-7B0C-4487-084E-D148C161720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763838" y="2504136"/>
            <a:ext cx="4502150" cy="368646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8AFD-D91B-98BE-F778-07F9D7139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6650" y="1295400"/>
            <a:ext cx="3589834" cy="924433"/>
          </a:xfrm>
        </p:spPr>
        <p:txBody>
          <a:bodyPr/>
          <a:lstStyle/>
          <a:p>
            <a:r>
              <a:rPr lang="en-US" dirty="0"/>
              <a:t>Equality</a:t>
            </a:r>
          </a:p>
        </p:txBody>
      </p:sp>
    </p:spTree>
    <p:extLst>
      <p:ext uri="{BB962C8B-B14F-4D97-AF65-F5344CB8AC3E}">
        <p14:creationId xmlns:p14="http://schemas.microsoft.com/office/powerpoint/2010/main" val="1074265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05"/>
          <p:cNvSpPr txBox="1">
            <a:spLocks noGrp="1"/>
          </p:cNvSpPr>
          <p:nvPr>
            <p:ph type="title"/>
          </p:nvPr>
        </p:nvSpPr>
        <p:spPr>
          <a:xfrm>
            <a:off x="943428" y="1625600"/>
            <a:ext cx="10231043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 fontScale="90000"/>
          </a:bodyPr>
          <a:lstStyle/>
          <a:p>
            <a:pPr>
              <a:buSzPct val="60606"/>
            </a:pPr>
            <a:r>
              <a:rPr lang="en" dirty="0"/>
              <a:t>Implicit Bias in Healthcare Professionals: A Systematic Review</a:t>
            </a:r>
            <a:endParaRPr dirty="0"/>
          </a:p>
        </p:txBody>
      </p:sp>
      <p:sp>
        <p:nvSpPr>
          <p:cNvPr id="731" name="Google Shape;731;p105"/>
          <p:cNvSpPr txBox="1">
            <a:spLocks noGrp="1"/>
          </p:cNvSpPr>
          <p:nvPr>
            <p:ph type="body" idx="1"/>
          </p:nvPr>
        </p:nvSpPr>
        <p:spPr>
          <a:xfrm>
            <a:off x="899886" y="2685142"/>
            <a:ext cx="10453914" cy="3788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/>
          <a:p>
            <a:pPr marL="0" indent="0">
              <a:buNone/>
            </a:pPr>
            <a:r>
              <a:rPr lang="en" dirty="0">
                <a:latin typeface="Constantia" panose="02030602050306030303" pitchFamily="18" charset="0"/>
              </a:rPr>
              <a:t>Almost all studies found evidence for implicit biases among </a:t>
            </a:r>
            <a:r>
              <a:rPr lang="en" b="1" dirty="0">
                <a:solidFill>
                  <a:srgbClr val="009BD9"/>
                </a:solidFill>
                <a:latin typeface="Constantia" panose="02030602050306030303" pitchFamily="18" charset="0"/>
              </a:rPr>
              <a:t>physicians</a:t>
            </a:r>
            <a:r>
              <a:rPr lang="en" dirty="0">
                <a:latin typeface="Constantia" panose="02030602050306030303" pitchFamily="18" charset="0"/>
              </a:rPr>
              <a:t> and </a:t>
            </a:r>
            <a:r>
              <a:rPr lang="en" b="1" dirty="0">
                <a:solidFill>
                  <a:srgbClr val="009BD9"/>
                </a:solidFill>
                <a:latin typeface="Constantia" panose="02030602050306030303" pitchFamily="18" charset="0"/>
              </a:rPr>
              <a:t>nurses</a:t>
            </a:r>
            <a:r>
              <a:rPr lang="en" dirty="0">
                <a:latin typeface="Constantia" panose="02030602050306030303" pitchFamily="18" charset="0"/>
              </a:rPr>
              <a:t>. Based on the available evidence, physicians and nurses manifest implicit biases to a </a:t>
            </a:r>
            <a:r>
              <a:rPr lang="en" b="1" u="sng" dirty="0">
                <a:solidFill>
                  <a:srgbClr val="009BD9"/>
                </a:solidFill>
                <a:latin typeface="Constantia" panose="02030602050306030303" pitchFamily="18" charset="0"/>
              </a:rPr>
              <a:t>similar degree as the general population</a:t>
            </a:r>
            <a:r>
              <a:rPr lang="en" dirty="0">
                <a:latin typeface="Constantia" panose="02030602050306030303" pitchFamily="18" charset="0"/>
              </a:rPr>
              <a:t>. The following characteristics are at issue:</a:t>
            </a:r>
            <a:endParaRPr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en" sz="1900" dirty="0"/>
              <a:t>							</a:t>
            </a:r>
            <a:endParaRPr sz="1000" i="1" dirty="0"/>
          </a:p>
        </p:txBody>
      </p:sp>
      <p:grpSp>
        <p:nvGrpSpPr>
          <p:cNvPr id="732" name="Google Shape;732;p105"/>
          <p:cNvGrpSpPr/>
          <p:nvPr/>
        </p:nvGrpSpPr>
        <p:grpSpPr>
          <a:xfrm>
            <a:off x="1449238" y="4161946"/>
            <a:ext cx="8827172" cy="1362973"/>
            <a:chOff x="2976" y="1570632"/>
            <a:chExt cx="6182319" cy="929083"/>
          </a:xfrm>
        </p:grpSpPr>
        <p:sp>
          <p:nvSpPr>
            <p:cNvPr id="733" name="Google Shape;733;p105"/>
            <p:cNvSpPr/>
            <p:nvPr/>
          </p:nvSpPr>
          <p:spPr>
            <a:xfrm>
              <a:off x="2976" y="1570632"/>
              <a:ext cx="922734" cy="922734"/>
            </a:xfrm>
            <a:prstGeom prst="ellipse">
              <a:avLst/>
            </a:prstGeom>
            <a:solidFill>
              <a:srgbClr val="655DB7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734;p105"/>
            <p:cNvSpPr txBox="1"/>
            <p:nvPr/>
          </p:nvSpPr>
          <p:spPr>
            <a:xfrm>
              <a:off x="138107" y="1705763"/>
              <a:ext cx="652472" cy="652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700" tIns="16933" rIns="67700" bIns="16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race &amp; ethnicity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735;p105"/>
            <p:cNvSpPr/>
            <p:nvPr/>
          </p:nvSpPr>
          <p:spPr>
            <a:xfrm>
              <a:off x="741164" y="1570632"/>
              <a:ext cx="922734" cy="922734"/>
            </a:xfrm>
            <a:prstGeom prst="ellipse">
              <a:avLst/>
            </a:prstGeom>
            <a:solidFill>
              <a:srgbClr val="5858BF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736;p105"/>
            <p:cNvSpPr txBox="1"/>
            <p:nvPr/>
          </p:nvSpPr>
          <p:spPr>
            <a:xfrm>
              <a:off x="876295" y="1705763"/>
              <a:ext cx="652472" cy="652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700" tIns="16933" rIns="67700" bIns="16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gender</a:t>
              </a: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05"/>
            <p:cNvSpPr/>
            <p:nvPr/>
          </p:nvSpPr>
          <p:spPr>
            <a:xfrm>
              <a:off x="1479351" y="1570632"/>
              <a:ext cx="922734" cy="922734"/>
            </a:xfrm>
            <a:prstGeom prst="ellipse">
              <a:avLst/>
            </a:prstGeom>
            <a:solidFill>
              <a:srgbClr val="555FC6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8" name="Google Shape;738;p105"/>
            <p:cNvSpPr txBox="1"/>
            <p:nvPr/>
          </p:nvSpPr>
          <p:spPr>
            <a:xfrm>
              <a:off x="1614482" y="1705763"/>
              <a:ext cx="652472" cy="652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700" tIns="16933" rIns="67700" bIns="16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socio-economic status </a:t>
              </a: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05"/>
            <p:cNvSpPr/>
            <p:nvPr/>
          </p:nvSpPr>
          <p:spPr>
            <a:xfrm>
              <a:off x="2217539" y="1570632"/>
              <a:ext cx="922734" cy="922734"/>
            </a:xfrm>
            <a:prstGeom prst="ellipse">
              <a:avLst/>
            </a:prstGeom>
            <a:solidFill>
              <a:srgbClr val="5169CE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740;p105"/>
            <p:cNvSpPr txBox="1"/>
            <p:nvPr/>
          </p:nvSpPr>
          <p:spPr>
            <a:xfrm>
              <a:off x="2352670" y="1705763"/>
              <a:ext cx="652472" cy="652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700" tIns="16933" rIns="67700" bIns="16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age</a:t>
              </a: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05"/>
            <p:cNvSpPr/>
            <p:nvPr/>
          </p:nvSpPr>
          <p:spPr>
            <a:xfrm>
              <a:off x="2993826" y="1576981"/>
              <a:ext cx="922734" cy="922734"/>
            </a:xfrm>
            <a:prstGeom prst="ellipse">
              <a:avLst/>
            </a:prstGeom>
            <a:solidFill>
              <a:srgbClr val="4D74D6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742;p105"/>
            <p:cNvSpPr txBox="1"/>
            <p:nvPr/>
          </p:nvSpPr>
          <p:spPr>
            <a:xfrm>
              <a:off x="3128957" y="1712112"/>
              <a:ext cx="652472" cy="652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700" tIns="16933" rIns="67700" bIns="16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mental illness </a:t>
              </a: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05"/>
            <p:cNvSpPr/>
            <p:nvPr/>
          </p:nvSpPr>
          <p:spPr>
            <a:xfrm>
              <a:off x="3693914" y="1570632"/>
              <a:ext cx="922734" cy="922734"/>
            </a:xfrm>
            <a:prstGeom prst="ellipse">
              <a:avLst/>
            </a:prstGeom>
            <a:solidFill>
              <a:srgbClr val="4982DE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05"/>
            <p:cNvSpPr txBox="1"/>
            <p:nvPr/>
          </p:nvSpPr>
          <p:spPr>
            <a:xfrm>
              <a:off x="3829045" y="1705763"/>
              <a:ext cx="652472" cy="652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700" tIns="16933" rIns="67700" bIns="16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weight </a:t>
              </a: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05"/>
            <p:cNvSpPr/>
            <p:nvPr/>
          </p:nvSpPr>
          <p:spPr>
            <a:xfrm>
              <a:off x="4432101" y="1570632"/>
              <a:ext cx="922734" cy="922734"/>
            </a:xfrm>
            <a:prstGeom prst="ellipse">
              <a:avLst/>
            </a:prstGeom>
            <a:solidFill>
              <a:srgbClr val="4791E4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05"/>
            <p:cNvSpPr txBox="1"/>
            <p:nvPr/>
          </p:nvSpPr>
          <p:spPr>
            <a:xfrm>
              <a:off x="4446395" y="1705763"/>
              <a:ext cx="908440" cy="652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700" tIns="16933" rIns="67700" bIns="16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intravenous drug users</a:t>
              </a:r>
              <a:endParaRPr kumimoji="0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05"/>
            <p:cNvSpPr/>
            <p:nvPr/>
          </p:nvSpPr>
          <p:spPr>
            <a:xfrm>
              <a:off x="5219705" y="1576981"/>
              <a:ext cx="965590" cy="922734"/>
            </a:xfrm>
            <a:prstGeom prst="ellipse">
              <a:avLst/>
            </a:prstGeom>
            <a:solidFill>
              <a:srgbClr val="44A4EB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05"/>
            <p:cNvSpPr txBox="1"/>
            <p:nvPr/>
          </p:nvSpPr>
          <p:spPr>
            <a:xfrm>
              <a:off x="5246487" y="1705763"/>
              <a:ext cx="846535" cy="652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700" tIns="16933" rIns="67700" bIns="16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social circumstance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9" name="Google Shape;749;p105"/>
          <p:cNvSpPr/>
          <p:nvPr/>
        </p:nvSpPr>
        <p:spPr>
          <a:xfrm>
            <a:off x="9155575" y="5807631"/>
            <a:ext cx="1921397" cy="338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Gerald &amp; Hurst 2017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3516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81250" y="1447800"/>
            <a:ext cx="7429500" cy="4639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422400" y="820350"/>
            <a:ext cx="9509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Black newborns more likely to die when looked after by White doctors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9800" y="6087268"/>
            <a:ext cx="671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Rob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Picheta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, CNN, Updated 4:40 AM ET, Thu August 20, 2020</a:t>
            </a:r>
          </a:p>
        </p:txBody>
      </p:sp>
    </p:spTree>
    <p:extLst>
      <p:ext uri="{BB962C8B-B14F-4D97-AF65-F5344CB8AC3E}">
        <p14:creationId xmlns:p14="http://schemas.microsoft.com/office/powerpoint/2010/main" val="658715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75FF-0E0A-4ECB-A3EB-ADEFD607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anchor="ctr">
            <a:normAutofit/>
          </a:bodyPr>
          <a:lstStyle/>
          <a:p>
            <a:r>
              <a:rPr lang="en-US" dirty="0"/>
              <a:t>Racism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2B2E3-54E5-43F1-B7FC-20C516B16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459050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Prejudice and discrimination based on race. Attitudes and beliefs we have about a person or groups on a conscious (</a:t>
            </a:r>
            <a:r>
              <a:rPr lang="en-US" sz="2400" b="1" dirty="0"/>
              <a:t>explicit</a:t>
            </a:r>
            <a:r>
              <a:rPr lang="en-US" sz="2400" dirty="0"/>
              <a:t>) level.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A condition in society in which a dominant racial group benefits from the oppression of others, whether that group wants such benefits or not.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/>
              <a:t>								                                                    </a:t>
            </a:r>
            <a:r>
              <a:rPr lang="en-US" sz="1600" i="1" dirty="0"/>
              <a:t>Wikipedia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6310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E76A5-E188-4C58-91A6-C083EC91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2125683"/>
            <a:ext cx="3762251" cy="39993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</a:rPr>
              <a:t>AWHONN</a:t>
            </a:r>
            <a:br>
              <a:rPr lang="en-US" sz="6000" dirty="0">
                <a:solidFill>
                  <a:schemeClr val="tx2"/>
                </a:solidFill>
              </a:rPr>
            </a:br>
            <a:r>
              <a:rPr lang="en-US" sz="6000" dirty="0">
                <a:solidFill>
                  <a:schemeClr val="tx2"/>
                </a:solidFill>
              </a:rPr>
              <a:t>Respectful Maternity Care</a:t>
            </a:r>
            <a:r>
              <a:rPr lang="en-US" sz="6000" dirty="0">
                <a:solidFill>
                  <a:schemeClr val="bg1"/>
                </a:solidFill>
              </a:rPr>
              <a:t> </a:t>
            </a:r>
            <a:endParaRPr lang="en-US" sz="6000" dirty="0">
              <a:solidFill>
                <a:schemeClr val="bg1"/>
              </a:solidFill>
              <a:cs typeface="Calibri Ligh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29C629D-27B0-4CE1-9B6A-FE6CE2E35B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98275" y="1745673"/>
          <a:ext cx="5165767" cy="4379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871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786714" y="791989"/>
            <a:ext cx="8737315" cy="92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Objectives</a:t>
            </a:r>
            <a:endParaRPr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subTitle" idx="1"/>
          </p:nvPr>
        </p:nvSpPr>
        <p:spPr>
          <a:xfrm>
            <a:off x="400854" y="2363658"/>
            <a:ext cx="11025027" cy="4260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70000" lnSpcReduction="20000"/>
          </a:bodyPr>
          <a:lstStyle/>
          <a:p>
            <a:pPr marL="571500" lvl="0" indent="-5715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Establish connections among Maternal Health Task Force members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Describe how HOPE serves as the desired quality of life for people who give birth in Georgia</a:t>
            </a:r>
          </a:p>
          <a:p>
            <a:pPr marL="571500" lvl="0" indent="-5715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Propose implementation timeline for strategies in 5 focus areas</a:t>
            </a:r>
          </a:p>
          <a:p>
            <a:pPr marL="571500" lvl="0" indent="-5715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Identify gaps in current plan and brainstorm new focus areas for FY25</a:t>
            </a:r>
          </a:p>
          <a:p>
            <a:pPr marL="571500" lvl="0" indent="-5715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Develop the final 5-year HOPE for Georgia Moms Strategic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6EE43A-6371-4F74-8C8F-7B87EC180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196E-C162-44DB-886B-6115151F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971" y="521428"/>
            <a:ext cx="10515600" cy="1325880"/>
          </a:xfrm>
        </p:spPr>
        <p:txBody>
          <a:bodyPr anchor="ctr">
            <a:normAutofit/>
          </a:bodyPr>
          <a:lstStyle/>
          <a:p>
            <a:r>
              <a:rPr lang="en-US"/>
              <a:t>Main Elements of the Guideline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D28DFA-AA44-4AD6-B92C-642628B20C0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5971" y="2066306"/>
          <a:ext cx="8741229" cy="4270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8059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196E-C162-44DB-886B-6115151F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971" y="521428"/>
            <a:ext cx="10515600" cy="1325880"/>
          </a:xfrm>
        </p:spPr>
        <p:txBody>
          <a:bodyPr anchor="ctr">
            <a:normAutofit/>
          </a:bodyPr>
          <a:lstStyle/>
          <a:p>
            <a:r>
              <a:rPr lang="en-US"/>
              <a:t>Main Elements of the Guideline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D28DFA-AA44-4AD6-B92C-642628B20C0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45971" y="2066306"/>
          <a:ext cx="8741229" cy="4270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94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64B8B8F-55C7-A7F6-1CBA-E6B8F343F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6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263259-E251-4263-23DC-A8EB50A0DDF1}"/>
              </a:ext>
            </a:extLst>
          </p:cNvPr>
          <p:cNvSpPr txBox="1"/>
          <p:nvPr/>
        </p:nvSpPr>
        <p:spPr>
          <a:xfrm>
            <a:off x="4208585" y="6283569"/>
            <a:ext cx="2897078" cy="42561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75000"/>
                    <a:lumOff val="25000"/>
                  </a:srgbClr>
                </a:solidFill>
                <a:effectLst/>
                <a:uLnTx/>
                <a:uFillTx/>
                <a:latin typeface="Baskerville Old Face"/>
                <a:ea typeface="+mn-ea"/>
                <a:cs typeface="+mn-cs"/>
              </a:rPr>
              <a:t>Giving Voice to Mothers, 2019</a:t>
            </a:r>
          </a:p>
        </p:txBody>
      </p:sp>
    </p:spTree>
    <p:extLst>
      <p:ext uri="{BB962C8B-B14F-4D97-AF65-F5344CB8AC3E}">
        <p14:creationId xmlns:p14="http://schemas.microsoft.com/office/powerpoint/2010/main" val="307857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99EEFD-BAD0-BAEC-9CC3-EE8B6C455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3604" y="425003"/>
            <a:ext cx="4526170" cy="601443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E1FBE-2E1A-822F-C976-71D5E3A4C4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731" y="2305317"/>
            <a:ext cx="4749487" cy="3477295"/>
          </a:xfrm>
        </p:spPr>
        <p:txBody>
          <a:bodyPr/>
          <a:lstStyle/>
          <a:p>
            <a:r>
              <a:rPr lang="en-US" dirty="0"/>
              <a:t>Dignity &amp; Respect</a:t>
            </a:r>
          </a:p>
          <a:p>
            <a:r>
              <a:rPr lang="en-US" dirty="0"/>
              <a:t>Listen to and Believe Women</a:t>
            </a:r>
          </a:p>
          <a:p>
            <a:r>
              <a:rPr lang="en-US" dirty="0"/>
              <a:t>Shared Decision Making</a:t>
            </a:r>
          </a:p>
          <a:p>
            <a:r>
              <a:rPr lang="en-US" dirty="0"/>
              <a:t>Evidenced Based Care</a:t>
            </a:r>
          </a:p>
          <a:p>
            <a:r>
              <a:rPr lang="en-US" dirty="0"/>
              <a:t>Advocate for Women &amp; Birthing People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97D6A-CF97-BFAB-5E04-6A52AF05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74" y="579550"/>
            <a:ext cx="493209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42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31E3C-243C-49A6-A6A8-13428619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704" y="4921823"/>
            <a:ext cx="5914663" cy="11471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6000" b="1" dirty="0"/>
              <a:t>COMMITMENT</a:t>
            </a:r>
            <a:endParaRPr lang="en-US" sz="6000" b="1" kern="12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F57598-5E69-41DE-AA78-A44CBE7F2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" t="15466" r="506" b="6780"/>
          <a:stretch/>
        </p:blipFill>
        <p:spPr>
          <a:xfrm>
            <a:off x="1460674" y="-12324"/>
            <a:ext cx="3485432" cy="2286568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BBEFD9EF-2CCB-4459-8014-2DBF19E53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80" t="7941" r="9187" b="7438"/>
          <a:stretch/>
        </p:blipFill>
        <p:spPr>
          <a:xfrm>
            <a:off x="0" y="3223897"/>
            <a:ext cx="3482779" cy="3634103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92193C5-E602-4E01-8B27-D62B7E754D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86" t="10344" r="8681" b="9319"/>
          <a:stretch/>
        </p:blipFill>
        <p:spPr>
          <a:xfrm>
            <a:off x="3583339" y="2989418"/>
            <a:ext cx="1703932" cy="1702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A7B46C0-5F12-41FE-B760-A51EA0214C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38" t="7702" r="10064" b="9090"/>
          <a:stretch/>
        </p:blipFill>
        <p:spPr>
          <a:xfrm>
            <a:off x="5575649" y="444411"/>
            <a:ext cx="2901048" cy="2901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Graphical user interface, diagram, application, Word&#10;&#10;Description automatically generated with medium confidence">
            <a:extLst>
              <a:ext uri="{FF2B5EF4-FFF2-40B4-BE49-F238E27FC236}">
                <a16:creationId xmlns:a16="http://schemas.microsoft.com/office/drawing/2014/main" id="{14DCA5EC-E5B5-4600-8B01-FA1CA7E188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47" t="20125" r="17094" b="8483"/>
          <a:stretch/>
        </p:blipFill>
        <p:spPr>
          <a:xfrm>
            <a:off x="8944918" y="0"/>
            <a:ext cx="3248207" cy="3382314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1BD832-563F-4A4A-A339-E5D46CF30E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34" r="5" b="5"/>
          <a:stretch/>
        </p:blipFill>
        <p:spPr>
          <a:xfrm>
            <a:off x="9520689" y="4194484"/>
            <a:ext cx="2737823" cy="2699320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623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34F8D7-FF6D-C747-A55D-10D0476D95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 dirty="0"/>
          </a:p>
        </p:txBody>
      </p:sp>
      <p:pic>
        <p:nvPicPr>
          <p:cNvPr id="1026" name="Picture 2" descr="Say Cheese Royalty-Free Images, Stock Photos &amp; Pictures ...">
            <a:extLst>
              <a:ext uri="{FF2B5EF4-FFF2-40B4-BE49-F238E27FC236}">
                <a16:creationId xmlns:a16="http://schemas.microsoft.com/office/drawing/2014/main" id="{AF9FD119-862D-D5FA-0A74-0FCF9A111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5"/>
          <a:stretch/>
        </p:blipFill>
        <p:spPr bwMode="auto">
          <a:xfrm>
            <a:off x="3601851" y="2038538"/>
            <a:ext cx="4705775" cy="4682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F2EB26-AC4C-4A60-AEE8-1F444195CFE1}"/>
              </a:ext>
            </a:extLst>
          </p:cNvPr>
          <p:cNvSpPr/>
          <p:nvPr/>
        </p:nvSpPr>
        <p:spPr>
          <a:xfrm>
            <a:off x="1948543" y="576943"/>
            <a:ext cx="8294913" cy="13742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threePt" dir="t"/>
            </a:scene3d>
            <a:flatTx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36B4E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Time for a Group Picture!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36B4E6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971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91370-FA94-1B37-0A16-39DDF3E6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35" y="329612"/>
            <a:ext cx="11353800" cy="85476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Break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90FC1-D99B-ADD9-B847-354A39AB7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8152" y="2081583"/>
            <a:ext cx="5157925" cy="2694833"/>
          </a:xfrm>
        </p:spPr>
        <p:txBody>
          <a:bodyPr>
            <a:normAutofit fontScale="92500" lnSpcReduction="10000"/>
          </a:bodyPr>
          <a:lstStyle/>
          <a:p>
            <a:pPr marL="114300" indent="0" algn="ctr">
              <a:buNone/>
            </a:pPr>
            <a:r>
              <a:rPr lang="en-US" sz="3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Visit the Video/Photographer</a:t>
            </a:r>
          </a:p>
          <a:p>
            <a:pPr marL="114300" indent="0" algn="ctr">
              <a:buNone/>
            </a:pPr>
            <a:r>
              <a:rPr lang="en-US" sz="3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 want to hear more from you!</a:t>
            </a:r>
          </a:p>
          <a:p>
            <a:pPr marL="114300" indent="0" algn="ctr">
              <a:lnSpc>
                <a:spcPct val="80000"/>
              </a:lnSpc>
              <a:buNone/>
            </a:pPr>
            <a:r>
              <a:rPr lang="en-US" sz="28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Scan the QR on the back of your badge and complete the survey </a:t>
            </a:r>
            <a:r>
              <a:rPr lang="en-US" sz="28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</a:t>
            </a:r>
            <a:r>
              <a:rPr lang="en-US" sz="36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40795-3766-B9EF-6AEB-B6730DDFA7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FAB2C25C-97B6-44B6-0043-9CD8D113F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081" y="4776416"/>
            <a:ext cx="1385757" cy="1235072"/>
          </a:xfrm>
          <a:prstGeom prst="rect">
            <a:avLst/>
          </a:prstGeom>
        </p:spPr>
      </p:pic>
      <p:pic>
        <p:nvPicPr>
          <p:cNvPr id="2050" name="Picture 2" descr="Coffee Break Concept Paper Coffee Cup And Wood Letter With Blurred ...">
            <a:extLst>
              <a:ext uri="{FF2B5EF4-FFF2-40B4-BE49-F238E27FC236}">
                <a16:creationId xmlns:a16="http://schemas.microsoft.com/office/drawing/2014/main" id="{31373586-C178-711D-4DA3-6EAB7ECAA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24" y="2157234"/>
            <a:ext cx="5438593" cy="362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02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6760-BBF9-4606-E9F6-C7A625819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12780"/>
            <a:ext cx="10515600" cy="2626360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Georgia Maternal Health 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41753-9CE7-D6E3-2F32-E8A1C37C70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D33966-21F1-4943-A4CF-7BB829673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154333"/>
              </p:ext>
            </p:extLst>
          </p:nvPr>
        </p:nvGraphicFramePr>
        <p:xfrm>
          <a:off x="6515097" y="1998069"/>
          <a:ext cx="5014291" cy="152901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051474">
                  <a:extLst>
                    <a:ext uri="{9D8B030D-6E8A-4147-A177-3AD203B41FA5}">
                      <a16:colId xmlns:a16="http://schemas.microsoft.com/office/drawing/2014/main" val="3866067001"/>
                    </a:ext>
                  </a:extLst>
                </a:gridCol>
                <a:gridCol w="962817">
                  <a:extLst>
                    <a:ext uri="{9D8B030D-6E8A-4147-A177-3AD203B41FA5}">
                      <a16:colId xmlns:a16="http://schemas.microsoft.com/office/drawing/2014/main" val="1337127909"/>
                    </a:ext>
                  </a:extLst>
                </a:gridCol>
              </a:tblGrid>
              <a:tr h="38724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Leading Causes of Pregnancy-Related Deaths, 2019-2021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Frequency 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05251908"/>
                  </a:ext>
                </a:extLst>
              </a:tr>
              <a:tr h="210919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All Cardiovascular Conditions 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71438"/>
                  </a:ext>
                </a:extLst>
              </a:tr>
              <a:tr h="210919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COVID-19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85315"/>
                  </a:ext>
                </a:extLst>
              </a:tr>
              <a:tr h="210919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Hemorrhage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33243"/>
                  </a:ext>
                </a:extLst>
              </a:tr>
              <a:tr h="210919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Mental Health Condition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579820"/>
                  </a:ext>
                </a:extLst>
              </a:tr>
              <a:tr h="210919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Embolism 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9534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D653972-AE90-4D37-AB29-5BF92E2F30E7}"/>
              </a:ext>
            </a:extLst>
          </p:cNvPr>
          <p:cNvSpPr txBox="1"/>
          <p:nvPr/>
        </p:nvSpPr>
        <p:spPr>
          <a:xfrm>
            <a:off x="6596246" y="3672817"/>
            <a:ext cx="4851991" cy="2211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There were a total of 133 pregnancy-related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leading cause of maternal death was Cardiovascular Conditions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750" lvl="8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84.96% of pregnancy-related deaths were determined to be preventable by MMRC.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211229-5508-4FF8-BF26-77464F4E61F3}"/>
              </a:ext>
            </a:extLst>
          </p:cNvPr>
          <p:cNvSpPr txBox="1">
            <a:spLocks/>
          </p:cNvSpPr>
          <p:nvPr/>
        </p:nvSpPr>
        <p:spPr>
          <a:xfrm>
            <a:off x="175590" y="136526"/>
            <a:ext cx="11353800" cy="172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16797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4167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Georgia’s Leading Causes of Pregnancy-Related Deaths 2019-2021</a:t>
            </a:r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5400" b="1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9DBD646-5EB4-48DE-A3A7-1E5ED7BC91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1653166"/>
              </p:ext>
            </p:extLst>
          </p:nvPr>
        </p:nvGraphicFramePr>
        <p:xfrm>
          <a:off x="273326" y="1855351"/>
          <a:ext cx="5822674" cy="4866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4F12F-8B1F-4689-8303-02F534DCDE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CBC35-D423-4392-BED8-DCB01E0A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91" y="136525"/>
            <a:ext cx="11353800" cy="159151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Timing of Pregnancy-Related Deaths</a:t>
            </a:r>
            <a:b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2019-2021</a:t>
            </a:r>
            <a:r>
              <a:rPr lang="en-US" sz="5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54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109979-1F2B-4581-916F-C13F2B8D1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848511"/>
              </p:ext>
            </p:extLst>
          </p:nvPr>
        </p:nvGraphicFramePr>
        <p:xfrm>
          <a:off x="6315594" y="2873646"/>
          <a:ext cx="5271050" cy="2623759"/>
        </p:xfrm>
        <a:graphic>
          <a:graphicData uri="http://schemas.openxmlformats.org/drawingml/2006/table">
            <a:tbl>
              <a:tblPr firstRow="1" firstCol="1">
                <a:tableStyleId>{37CE84F3-28C3-443E-9E96-99CF82512B78}</a:tableStyleId>
              </a:tblPr>
              <a:tblGrid>
                <a:gridCol w="2517911">
                  <a:extLst>
                    <a:ext uri="{9D8B030D-6E8A-4147-A177-3AD203B41FA5}">
                      <a16:colId xmlns:a16="http://schemas.microsoft.com/office/drawing/2014/main" val="3598032144"/>
                    </a:ext>
                  </a:extLst>
                </a:gridCol>
                <a:gridCol w="1963099">
                  <a:extLst>
                    <a:ext uri="{9D8B030D-6E8A-4147-A177-3AD203B41FA5}">
                      <a16:colId xmlns:a16="http://schemas.microsoft.com/office/drawing/2014/main" val="619236097"/>
                    </a:ext>
                  </a:extLst>
                </a:gridCol>
                <a:gridCol w="790040">
                  <a:extLst>
                    <a:ext uri="{9D8B030D-6E8A-4147-A177-3AD203B41FA5}">
                      <a16:colId xmlns:a16="http://schemas.microsoft.com/office/drawing/2014/main" val="2306084941"/>
                    </a:ext>
                  </a:extLst>
                </a:gridCol>
              </a:tblGrid>
              <a:tr h="5562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Timing of Death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Pregnancy-Related Deaths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%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198910"/>
                  </a:ext>
                </a:extLst>
              </a:tr>
              <a:tr h="280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While pregnant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24.06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109395"/>
                  </a:ext>
                </a:extLst>
              </a:tr>
              <a:tr h="280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Within 24 hours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5.26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553172"/>
                  </a:ext>
                </a:extLst>
              </a:tr>
              <a:tr h="280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1-7 days postpartum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18.05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551248"/>
                  </a:ext>
                </a:extLst>
              </a:tr>
              <a:tr h="280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8-60 days postpartum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31.58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313200"/>
                  </a:ext>
                </a:extLst>
              </a:tr>
              <a:tr h="280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61-180 days postpartum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7.52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926972"/>
                  </a:ext>
                </a:extLst>
              </a:tr>
              <a:tr h="3674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181 days -1 year postpartum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13.53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139974"/>
                  </a:ext>
                </a:extLst>
              </a:tr>
              <a:tr h="2801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TOTAL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133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1600" b="1" dirty="0">
                        <a:solidFill>
                          <a:schemeClr val="tx2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476780"/>
                  </a:ext>
                </a:extLst>
              </a:tr>
            </a:tbl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6BB8532-D983-49D3-9650-8FC8FAC87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973628"/>
              </p:ext>
            </p:extLst>
          </p:nvPr>
        </p:nvGraphicFramePr>
        <p:xfrm>
          <a:off x="297660" y="1838186"/>
          <a:ext cx="5578747" cy="470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FA236-6854-4F15-B624-7891E5D17E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0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678403" y="720288"/>
            <a:ext cx="8737315" cy="924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b="1" dirty="0"/>
              <a:t>Agenda</a:t>
            </a:r>
            <a:endParaRPr b="1" dirty="0"/>
          </a:p>
        </p:txBody>
      </p:sp>
      <p:sp>
        <p:nvSpPr>
          <p:cNvPr id="152" name="Google Shape;152;p2"/>
          <p:cNvSpPr txBox="1">
            <a:spLocks noGrp="1"/>
          </p:cNvSpPr>
          <p:nvPr>
            <p:ph type="subTitle" idx="1"/>
          </p:nvPr>
        </p:nvSpPr>
        <p:spPr>
          <a:xfrm>
            <a:off x="583486" y="2176968"/>
            <a:ext cx="11025027" cy="4260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7:00 - 8:00 am 		Continental Breakfast and Registration (Silverbell Pavilion)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8:00 - 9:00 am 		Welcome and Introductions (Silverbell Pavilion) Context of HOPE Strategic Plan 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9:00 - 10:00 am 		Panel Speakers: Charles Johnson and Rose Horton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10:00 - 10:30 am 		Break – Videography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10:30 - 11:00 am 		Grounding for Breakout (Silverbell Pavilion)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11:00 - 12:10 pm 		Breakout Sessions (Silverbell Pavilion &amp; Peachtree Creek in South Wing)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12:15 - 12:30 pm 		Round robin (Silverbell Pavilion)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12:30 - 1:30 pm 		Lunch (Emory Conference Center’s Dining Room)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1:30 - 2:00 pm 		Report-Outs on Focus Areas (Silverbell Pavilion)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2:00 - 3:00 pm 		Exploration of Gaps and Opportunities for FY25 (Silverbell Pavilion)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3:00 - 3:15 pm 		Break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 rtl="0" fontAlgn="base"/>
            <a:r>
              <a:rPr lang="en-US" sz="18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3:15 - 4:00 pm 		Closing Reflective and Next Steps </a:t>
            </a:r>
            <a:endParaRPr lang="en-US" sz="105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SzPts val="3600"/>
            </a:pPr>
            <a:endParaRPr lang="en-US" dirty="0">
              <a:solidFill>
                <a:schemeClr val="lt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6EE43A-6371-4F74-8C8F-7B87EC180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0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8BEF-1591-476A-8286-910700C1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7028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Pregnancy-Related Mortality by Race/Ethnicity 2019-2021</a:t>
            </a:r>
            <a:r>
              <a:rPr lang="en-US" sz="5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54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4718B2-83A3-46E0-A6DA-26EEC3904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796447"/>
              </p:ext>
            </p:extLst>
          </p:nvPr>
        </p:nvGraphicFramePr>
        <p:xfrm>
          <a:off x="6587828" y="2645495"/>
          <a:ext cx="4917440" cy="2887438"/>
        </p:xfrm>
        <a:graphic>
          <a:graphicData uri="http://schemas.openxmlformats.org/drawingml/2006/table">
            <a:tbl>
              <a:tblPr firstRow="1" firstCol="1">
                <a:tableStyleId>{B301B821-A1FF-4177-AEE7-76D212191A09}</a:tableStyleId>
              </a:tblPr>
              <a:tblGrid>
                <a:gridCol w="2251863">
                  <a:extLst>
                    <a:ext uri="{9D8B030D-6E8A-4147-A177-3AD203B41FA5}">
                      <a16:colId xmlns:a16="http://schemas.microsoft.com/office/drawing/2014/main" val="3598032144"/>
                    </a:ext>
                  </a:extLst>
                </a:gridCol>
                <a:gridCol w="2665577">
                  <a:extLst>
                    <a:ext uri="{9D8B030D-6E8A-4147-A177-3AD203B41FA5}">
                      <a16:colId xmlns:a16="http://schemas.microsoft.com/office/drawing/2014/main" val="619236097"/>
                    </a:ext>
                  </a:extLst>
                </a:gridCol>
              </a:tblGrid>
              <a:tr h="80762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Pregnancy-Related Mortality Ratio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Per 100,000 Live Births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4198910"/>
                  </a:ext>
                </a:extLst>
              </a:tr>
              <a:tr h="271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Non-Hispanic Black women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58.7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109395"/>
                  </a:ext>
                </a:extLst>
              </a:tr>
              <a:tr h="4223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Other/missing race/ethnicity women 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28.96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9553172"/>
                  </a:ext>
                </a:extLst>
              </a:tr>
              <a:tr h="271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Non-Hispanic White women 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24.22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0551248"/>
                  </a:ext>
                </a:extLst>
              </a:tr>
              <a:tr h="271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Hispanic women 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19.55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7994112"/>
                  </a:ext>
                </a:extLst>
              </a:tr>
              <a:tr h="2713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Total 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35.6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0313200"/>
                  </a:ext>
                </a:extLst>
              </a:tr>
            </a:tbl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0D5B303-4F32-4917-B171-8BEC6BEAE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5964386"/>
              </p:ext>
            </p:extLst>
          </p:nvPr>
        </p:nvGraphicFramePr>
        <p:xfrm>
          <a:off x="168081" y="2041571"/>
          <a:ext cx="5927919" cy="4816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D92F9-DA70-472B-BECF-5A0BFB7E59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0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41A3-9CBC-418B-9C15-C8CB70796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24"/>
            <a:ext cx="10515600" cy="171261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/>
              <a:t>Severe Maternal Morbidity (SMM) 2019-2022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311FEB9-AB14-43D3-8A7B-CCF0389566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9710281"/>
              </p:ext>
            </p:extLst>
          </p:nvPr>
        </p:nvGraphicFramePr>
        <p:xfrm>
          <a:off x="139871" y="2240840"/>
          <a:ext cx="6296439" cy="3995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5773E56-3B10-4427-A66F-A8ABC63B0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901832"/>
              </p:ext>
            </p:extLst>
          </p:nvPr>
        </p:nvGraphicFramePr>
        <p:xfrm>
          <a:off x="6754361" y="3023194"/>
          <a:ext cx="4979508" cy="2152269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021610">
                  <a:extLst>
                    <a:ext uri="{9D8B030D-6E8A-4147-A177-3AD203B41FA5}">
                      <a16:colId xmlns:a16="http://schemas.microsoft.com/office/drawing/2014/main" val="2600941892"/>
                    </a:ext>
                  </a:extLst>
                </a:gridCol>
                <a:gridCol w="739098">
                  <a:extLst>
                    <a:ext uri="{9D8B030D-6E8A-4147-A177-3AD203B41FA5}">
                      <a16:colId xmlns:a16="http://schemas.microsoft.com/office/drawing/2014/main" val="3092202877"/>
                    </a:ext>
                  </a:extLst>
                </a:gridCol>
                <a:gridCol w="739600">
                  <a:extLst>
                    <a:ext uri="{9D8B030D-6E8A-4147-A177-3AD203B41FA5}">
                      <a16:colId xmlns:a16="http://schemas.microsoft.com/office/drawing/2014/main" val="2854430812"/>
                    </a:ext>
                  </a:extLst>
                </a:gridCol>
                <a:gridCol w="739600">
                  <a:extLst>
                    <a:ext uri="{9D8B030D-6E8A-4147-A177-3AD203B41FA5}">
                      <a16:colId xmlns:a16="http://schemas.microsoft.com/office/drawing/2014/main" val="4209024599"/>
                    </a:ext>
                  </a:extLst>
                </a:gridCol>
                <a:gridCol w="739600">
                  <a:extLst>
                    <a:ext uri="{9D8B030D-6E8A-4147-A177-3AD203B41FA5}">
                      <a16:colId xmlns:a16="http://schemas.microsoft.com/office/drawing/2014/main" val="1526613224"/>
                    </a:ext>
                  </a:extLst>
                </a:gridCol>
              </a:tblGrid>
              <a:tr h="45085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Severe maternal morbidity rates (SMM) including and excluding blood transfusions per 100 delivery hospitalizations at Georgia facilities, 2019-2022</a:t>
                      </a:r>
                      <a:endParaRPr lang="en-US" sz="11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528173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1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2019</a:t>
                      </a:r>
                      <a:endParaRPr lang="en-US" sz="14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2020</a:t>
                      </a:r>
                      <a:endParaRPr lang="en-US" sz="14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2021</a:t>
                      </a:r>
                      <a:endParaRPr lang="en-US" sz="14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</a:t>
                      </a:r>
                      <a:endParaRPr lang="en-US" sz="14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93802962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SMM including blood transfusions</a:t>
                      </a:r>
                      <a:endParaRPr lang="en-US" sz="14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2.20</a:t>
                      </a:r>
                      <a:endParaRPr lang="en-US" sz="12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2.51</a:t>
                      </a:r>
                      <a:endParaRPr lang="en-US" sz="12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2.93</a:t>
                      </a:r>
                      <a:endParaRPr lang="en-US" sz="12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2.92</a:t>
                      </a:r>
                      <a:endParaRPr lang="en-US" sz="12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584480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SMM excluding blood transfusion </a:t>
                      </a:r>
                      <a:endParaRPr lang="en-US" sz="14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0.86</a:t>
                      </a:r>
                      <a:endParaRPr lang="en-US" sz="12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0.92</a:t>
                      </a:r>
                      <a:endParaRPr lang="en-US" sz="12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1.08</a:t>
                      </a:r>
                      <a:endParaRPr lang="en-US" sz="12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0.99</a:t>
                      </a:r>
                      <a:endParaRPr lang="en-US" sz="1200" b="1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74402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06B64-3D81-4392-A9AD-C544420A99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3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12C5C-943F-48D8-B15D-36D5AEDE1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185"/>
            <a:ext cx="10515600" cy="1386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/>
              <a:t>SMM by Race/Ethnicity</a:t>
            </a:r>
            <a:br>
              <a:rPr lang="en-US" sz="5400" b="1" dirty="0"/>
            </a:br>
            <a:r>
              <a:rPr lang="en-US" sz="5400" b="1" dirty="0"/>
              <a:t> 2019-2022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6D9A172-0511-4A13-A0DE-242F4D9849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6290279"/>
              </p:ext>
            </p:extLst>
          </p:nvPr>
        </p:nvGraphicFramePr>
        <p:xfrm>
          <a:off x="278296" y="1590261"/>
          <a:ext cx="5687498" cy="4677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B37D8F-A756-41BB-B4A8-94D533914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919536"/>
              </p:ext>
            </p:extLst>
          </p:nvPr>
        </p:nvGraphicFramePr>
        <p:xfrm>
          <a:off x="6301409" y="2393706"/>
          <a:ext cx="5612295" cy="208588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037521">
                  <a:extLst>
                    <a:ext uri="{9D8B030D-6E8A-4147-A177-3AD203B41FA5}">
                      <a16:colId xmlns:a16="http://schemas.microsoft.com/office/drawing/2014/main" val="2226124573"/>
                    </a:ext>
                  </a:extLst>
                </a:gridCol>
                <a:gridCol w="924340">
                  <a:extLst>
                    <a:ext uri="{9D8B030D-6E8A-4147-A177-3AD203B41FA5}">
                      <a16:colId xmlns:a16="http://schemas.microsoft.com/office/drawing/2014/main" val="3533471996"/>
                    </a:ext>
                  </a:extLst>
                </a:gridCol>
                <a:gridCol w="725556">
                  <a:extLst>
                    <a:ext uri="{9D8B030D-6E8A-4147-A177-3AD203B41FA5}">
                      <a16:colId xmlns:a16="http://schemas.microsoft.com/office/drawing/2014/main" val="1021013645"/>
                    </a:ext>
                  </a:extLst>
                </a:gridCol>
                <a:gridCol w="947391">
                  <a:extLst>
                    <a:ext uri="{9D8B030D-6E8A-4147-A177-3AD203B41FA5}">
                      <a16:colId xmlns:a16="http://schemas.microsoft.com/office/drawing/2014/main" val="2989446123"/>
                    </a:ext>
                  </a:extLst>
                </a:gridCol>
                <a:gridCol w="977487">
                  <a:extLst>
                    <a:ext uri="{9D8B030D-6E8A-4147-A177-3AD203B41FA5}">
                      <a16:colId xmlns:a16="http://schemas.microsoft.com/office/drawing/2014/main" val="673448383"/>
                    </a:ext>
                  </a:extLst>
                </a:gridCol>
              </a:tblGrid>
              <a:tr h="503683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Severe maternal morbidity rates including blood transfusions per 100 delivery hospitalizations at Georgia facilities, by race/ethnicity, 2019-2022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80256"/>
                  </a:ext>
                </a:extLst>
              </a:tr>
              <a:tr h="4311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2"/>
                          </a:solidFill>
                          <a:effectLst/>
                        </a:rPr>
                        <a:t>Race/ethnicity </a:t>
                      </a:r>
                      <a:endParaRPr lang="en-US" sz="11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2"/>
                          </a:solidFill>
                          <a:effectLst/>
                        </a:rPr>
                        <a:t>2019</a:t>
                      </a:r>
                      <a:endParaRPr lang="en-US" sz="11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2"/>
                          </a:solidFill>
                          <a:effectLst/>
                        </a:rPr>
                        <a:t>2020</a:t>
                      </a:r>
                      <a:endParaRPr lang="en-US" sz="11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2"/>
                          </a:solidFill>
                          <a:effectLst/>
                        </a:rPr>
                        <a:t>2021</a:t>
                      </a:r>
                      <a:endParaRPr lang="en-US" sz="11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2"/>
                          </a:solidFill>
                          <a:effectLst/>
                        </a:rPr>
                        <a:t>2022</a:t>
                      </a:r>
                      <a:endParaRPr lang="en-US" sz="11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0996168"/>
                  </a:ext>
                </a:extLst>
              </a:tr>
              <a:tr h="245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tx2"/>
                          </a:solidFill>
                          <a:effectLst/>
                        </a:rPr>
                        <a:t>White non-Hispanic</a:t>
                      </a:r>
                      <a:endParaRPr lang="en-US" sz="1100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1.71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1.76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2.21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2.1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862192"/>
                  </a:ext>
                </a:extLst>
              </a:tr>
              <a:tr h="245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tx2"/>
                          </a:solidFill>
                          <a:effectLst/>
                        </a:rPr>
                        <a:t>Black non-Hispanic</a:t>
                      </a:r>
                      <a:endParaRPr lang="en-US" sz="1100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2.95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3.42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3.77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3.93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36212"/>
                  </a:ext>
                </a:extLst>
              </a:tr>
              <a:tr h="245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tx2"/>
                          </a:solidFill>
                          <a:effectLst/>
                        </a:rPr>
                        <a:t>Hispanic</a:t>
                      </a:r>
                      <a:endParaRPr lang="en-US" sz="1100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1.91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2.6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3.12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2.95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568445"/>
                  </a:ext>
                </a:extLst>
              </a:tr>
              <a:tr h="245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tx2"/>
                          </a:solidFill>
                          <a:effectLst/>
                        </a:rPr>
                        <a:t>Other</a:t>
                      </a:r>
                      <a:endParaRPr lang="en-US" sz="1100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2.03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2.39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2.88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>
                          <a:solidFill>
                            <a:schemeClr val="tx2"/>
                          </a:solidFill>
                          <a:effectLst/>
                        </a:rPr>
                        <a:t>2.89</a:t>
                      </a:r>
                      <a:endParaRPr lang="en-US" sz="1200" b="1" kern="1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00989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CF49B-B632-49D6-9E49-82BBF654F0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1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1E35-5BCF-4E05-98EE-F860EDCB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62" y="277154"/>
            <a:ext cx="11088210" cy="7648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5400" b="1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Progress from  the First MHTF Retreat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38631-4212-4857-A6DA-43A1BC07A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62" y="1425560"/>
            <a:ext cx="7143281" cy="5280875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0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Root causes that were identified at our last retreat that needed to be addressed: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200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Limited Access to care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200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Policy makers have little understanding, time, and courage to pursue health equity priorities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200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PWLE unable to share their stories / are they listened to?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200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Systemic racism and bias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200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Trust not there between clinical and perinatal support persons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200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Workforce shortages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Symbol" panose="05050102010706020507" pitchFamily="18" charset="2"/>
              <a:buChar char=""/>
            </a:pPr>
            <a:r>
              <a:rPr lang="en-US" sz="2200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Workforce silos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B9835-D108-427B-8358-F970DD3F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69BA-34EE-48A0-9F5A-E14E740F433D}" type="slidenum">
              <a:rPr lang="en-US" dirty="0" smtClean="0"/>
              <a:t>33</a:t>
            </a:fld>
            <a:endParaRPr lang="en-US" dirty="0"/>
          </a:p>
        </p:txBody>
      </p:sp>
      <p:pic>
        <p:nvPicPr>
          <p:cNvPr id="5" name="Picture 4" descr="A group of people sitting around a round table&#10;&#10;Description automatically generated">
            <a:extLst>
              <a:ext uri="{FF2B5EF4-FFF2-40B4-BE49-F238E27FC236}">
                <a16:creationId xmlns:a16="http://schemas.microsoft.com/office/drawing/2014/main" id="{61DC4A74-23BF-48E7-918E-6DDB95467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98" y="4065998"/>
            <a:ext cx="2742529" cy="2056897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F1A79B4-CED1-42A6-97A9-AE893CFB9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04" y="1482939"/>
            <a:ext cx="2856216" cy="21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4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7F13-13B7-DD22-0429-C44070A4D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661" y="292963"/>
            <a:ext cx="4775447" cy="850392"/>
          </a:xfrm>
        </p:spPr>
        <p:txBody>
          <a:bodyPr>
            <a:normAutofit/>
          </a:bodyPr>
          <a:lstStyle/>
          <a:p>
            <a:r>
              <a:rPr lang="en-US" sz="5400" b="1" dirty="0"/>
              <a:t>Focus Area FY24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13967E-6B90-E3FE-6FCC-F0F14FE4A8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23F81-656D-75DF-F32F-2CA8A656E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3" r="3763"/>
          <a:stretch/>
        </p:blipFill>
        <p:spPr>
          <a:xfrm>
            <a:off x="0" y="0"/>
            <a:ext cx="634180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6B33C0-3C9B-2BE5-D410-AE8919481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487" y="1358048"/>
            <a:ext cx="5682655" cy="41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4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FFA2A18-442C-9644-5847-BBDD65F0A815}"/>
              </a:ext>
            </a:extLst>
          </p:cNvPr>
          <p:cNvCxnSpPr>
            <a:cxnSpLocks/>
          </p:cNvCxnSpPr>
          <p:nvPr/>
        </p:nvCxnSpPr>
        <p:spPr>
          <a:xfrm>
            <a:off x="5882662" y="1449812"/>
            <a:ext cx="294518" cy="5793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38F847C-6C74-AFF6-3C70-BDDFEDD69A7D}"/>
              </a:ext>
            </a:extLst>
          </p:cNvPr>
          <p:cNvCxnSpPr>
            <a:cxnSpLocks/>
          </p:cNvCxnSpPr>
          <p:nvPr/>
        </p:nvCxnSpPr>
        <p:spPr>
          <a:xfrm flipH="1">
            <a:off x="2682958" y="1449812"/>
            <a:ext cx="384667" cy="4565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39B3A81-E659-97DC-6374-9A359E3DF2A0}"/>
              </a:ext>
            </a:extLst>
          </p:cNvPr>
          <p:cNvCxnSpPr>
            <a:cxnSpLocks/>
          </p:cNvCxnSpPr>
          <p:nvPr/>
        </p:nvCxnSpPr>
        <p:spPr>
          <a:xfrm>
            <a:off x="2446286" y="3030227"/>
            <a:ext cx="914676" cy="7975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6DD444A-6FF6-4105-9338-2CB7BEB817D8}"/>
              </a:ext>
            </a:extLst>
          </p:cNvPr>
          <p:cNvCxnSpPr>
            <a:cxnSpLocks/>
          </p:cNvCxnSpPr>
          <p:nvPr/>
        </p:nvCxnSpPr>
        <p:spPr>
          <a:xfrm flipH="1">
            <a:off x="10369118" y="4315780"/>
            <a:ext cx="292964" cy="53621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F5C1E35-5BCF-4E05-98EE-F860EDCB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749"/>
            <a:ext cx="12192000" cy="7648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5400" b="1" dirty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Focus Areas Addressing Root Causes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B9835-D108-427B-8358-F970DD3F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B69BA-34EE-48A0-9F5A-E14E740F433D}" type="slidenum">
              <a:rPr lang="en-US" dirty="0" smtClean="0"/>
              <a:t>35</a:t>
            </a:fld>
            <a:endParaRPr lang="en-US" dirty="0"/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5449E254-15E1-7C5C-A643-FF6C69CF3E60}"/>
              </a:ext>
            </a:extLst>
          </p:cNvPr>
          <p:cNvSpPr/>
          <p:nvPr/>
        </p:nvSpPr>
        <p:spPr>
          <a:xfrm>
            <a:off x="385011" y="2543014"/>
            <a:ext cx="2721727" cy="536550"/>
          </a:xfrm>
          <a:prstGeom prst="roundRect">
            <a:avLst/>
          </a:prstGeom>
          <a:solidFill>
            <a:srgbClr val="36B4E6"/>
          </a:solidFill>
          <a:ln>
            <a:solidFill>
              <a:srgbClr val="000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1DD63-2612-126B-B797-F1D3491AA83E}"/>
              </a:ext>
            </a:extLst>
          </p:cNvPr>
          <p:cNvSpPr txBox="1"/>
          <p:nvPr/>
        </p:nvSpPr>
        <p:spPr>
          <a:xfrm>
            <a:off x="423511" y="2601298"/>
            <a:ext cx="2664936" cy="461665"/>
          </a:xfrm>
          <a:prstGeom prst="rect">
            <a:avLst/>
          </a:prstGeom>
          <a:solidFill>
            <a:srgbClr val="36B4E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SMM </a:t>
            </a: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SDOH Data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EF4CE3-63CD-9419-3EDF-8263DB977B6C}"/>
              </a:ext>
            </a:extLst>
          </p:cNvPr>
          <p:cNvSpPr txBox="1"/>
          <p:nvPr/>
        </p:nvSpPr>
        <p:spPr>
          <a:xfrm>
            <a:off x="75764" y="4134199"/>
            <a:ext cx="304282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Trust with healthcare</a:t>
            </a:r>
          </a:p>
          <a:p>
            <a:pPr algn="ctr"/>
            <a:r>
              <a:rPr lang="en-US" sz="240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providers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84DDED-19AF-8821-A0DB-30D9116F1707}"/>
              </a:ext>
            </a:extLst>
          </p:cNvPr>
          <p:cNvGrpSpPr/>
          <p:nvPr/>
        </p:nvGrpSpPr>
        <p:grpSpPr>
          <a:xfrm>
            <a:off x="3037102" y="1026980"/>
            <a:ext cx="2906606" cy="530117"/>
            <a:chOff x="3037102" y="1026980"/>
            <a:chExt cx="2906606" cy="530117"/>
          </a:xfrm>
        </p:grpSpPr>
        <p:sp>
          <p:nvSpPr>
            <p:cNvPr id="21" name="Rounded Rectangle 1">
              <a:extLst>
                <a:ext uri="{FF2B5EF4-FFF2-40B4-BE49-F238E27FC236}">
                  <a16:creationId xmlns:a16="http://schemas.microsoft.com/office/drawing/2014/main" id="{7104CD5E-7A9F-3A79-2A42-DDFC1CC3C3A5}"/>
                </a:ext>
              </a:extLst>
            </p:cNvPr>
            <p:cNvSpPr/>
            <p:nvPr/>
          </p:nvSpPr>
          <p:spPr>
            <a:xfrm>
              <a:off x="3037102" y="1026980"/>
              <a:ext cx="2906606" cy="530117"/>
            </a:xfrm>
            <a:prstGeom prst="roundRect">
              <a:avLst/>
            </a:prstGeom>
            <a:solidFill>
              <a:srgbClr val="726763"/>
            </a:solidFill>
            <a:ln>
              <a:solidFill>
                <a:srgbClr val="0005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438C43-67E4-22CC-1589-8309A19F6DB3}"/>
                </a:ext>
              </a:extLst>
            </p:cNvPr>
            <p:cNvSpPr txBox="1"/>
            <p:nvPr/>
          </p:nvSpPr>
          <p:spPr>
            <a:xfrm>
              <a:off x="3118585" y="1060260"/>
              <a:ext cx="2764077" cy="461665"/>
            </a:xfrm>
            <a:prstGeom prst="rect">
              <a:avLst/>
            </a:prstGeom>
            <a:solidFill>
              <a:srgbClr val="72676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Maternal Cardiac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E7559F9-5ACE-BF1A-A85D-EB6BCB175EF0}"/>
              </a:ext>
            </a:extLst>
          </p:cNvPr>
          <p:cNvSpPr txBox="1"/>
          <p:nvPr/>
        </p:nvSpPr>
        <p:spPr>
          <a:xfrm>
            <a:off x="4320823" y="2064343"/>
            <a:ext cx="302518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Workforce shortages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3A0611-FD3D-9E8D-0E78-F2E7DDD70130}"/>
              </a:ext>
            </a:extLst>
          </p:cNvPr>
          <p:cNvSpPr txBox="1"/>
          <p:nvPr/>
        </p:nvSpPr>
        <p:spPr>
          <a:xfrm>
            <a:off x="3457627" y="3711693"/>
            <a:ext cx="319670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Systemic racism &amp; bias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019093-0E54-59AF-022A-ECB472656852}"/>
              </a:ext>
            </a:extLst>
          </p:cNvPr>
          <p:cNvSpPr txBox="1"/>
          <p:nvPr/>
        </p:nvSpPr>
        <p:spPr>
          <a:xfrm>
            <a:off x="4675109" y="4512665"/>
            <a:ext cx="3513876" cy="6832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PWLE sharing and being heard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C2CDB7-4A3B-2CF5-64D8-50F257844DC5}"/>
              </a:ext>
            </a:extLst>
          </p:cNvPr>
          <p:cNvSpPr txBox="1"/>
          <p:nvPr/>
        </p:nvSpPr>
        <p:spPr>
          <a:xfrm>
            <a:off x="1410330" y="1960398"/>
            <a:ext cx="228940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Workforce silos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07B525-B59C-1150-77CE-D74B4D99FAE4}"/>
              </a:ext>
            </a:extLst>
          </p:cNvPr>
          <p:cNvSpPr txBox="1"/>
          <p:nvPr/>
        </p:nvSpPr>
        <p:spPr>
          <a:xfrm>
            <a:off x="3984265" y="2947067"/>
            <a:ext cx="315503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Limited Access to Care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111295D-9084-D5C9-2F56-CCDDB933906C}"/>
              </a:ext>
            </a:extLst>
          </p:cNvPr>
          <p:cNvCxnSpPr>
            <a:cxnSpLocks/>
          </p:cNvCxnSpPr>
          <p:nvPr/>
        </p:nvCxnSpPr>
        <p:spPr>
          <a:xfrm>
            <a:off x="3109707" y="3030227"/>
            <a:ext cx="71510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5F41AB5-680C-538C-462F-D2022E1ED4BC}"/>
              </a:ext>
            </a:extLst>
          </p:cNvPr>
          <p:cNvSpPr txBox="1"/>
          <p:nvPr/>
        </p:nvSpPr>
        <p:spPr>
          <a:xfrm>
            <a:off x="8524994" y="2538783"/>
            <a:ext cx="3294929" cy="387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Limited access to care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C73CC9-CD73-81DD-7E73-037A8AE4B998}"/>
              </a:ext>
            </a:extLst>
          </p:cNvPr>
          <p:cNvSpPr txBox="1"/>
          <p:nvPr/>
        </p:nvSpPr>
        <p:spPr>
          <a:xfrm>
            <a:off x="8397609" y="4911086"/>
            <a:ext cx="3159475" cy="8082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Policymakers lack education or commitment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5EB48CD-7C41-C094-7EB1-6AD4797E593A}"/>
              </a:ext>
            </a:extLst>
          </p:cNvPr>
          <p:cNvCxnSpPr>
            <a:cxnSpLocks/>
          </p:cNvCxnSpPr>
          <p:nvPr/>
        </p:nvCxnSpPr>
        <p:spPr>
          <a:xfrm flipV="1">
            <a:off x="5176708" y="5199581"/>
            <a:ext cx="185405" cy="54283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9234E5F-513D-48B3-A51F-0AF49EE7D66E}"/>
              </a:ext>
            </a:extLst>
          </p:cNvPr>
          <p:cNvCxnSpPr>
            <a:cxnSpLocks/>
          </p:cNvCxnSpPr>
          <p:nvPr/>
        </p:nvCxnSpPr>
        <p:spPr>
          <a:xfrm flipH="1" flipV="1">
            <a:off x="2682958" y="5036859"/>
            <a:ext cx="275771" cy="7055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4CFC6AF-41C9-6FBE-149A-5FC07325CAEE}"/>
              </a:ext>
            </a:extLst>
          </p:cNvPr>
          <p:cNvCxnSpPr>
            <a:cxnSpLocks/>
          </p:cNvCxnSpPr>
          <p:nvPr/>
        </p:nvCxnSpPr>
        <p:spPr>
          <a:xfrm flipH="1">
            <a:off x="7483876" y="1521925"/>
            <a:ext cx="705109" cy="5788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8A18A5A-2732-6890-DB90-E702D65CA6E1}"/>
              </a:ext>
            </a:extLst>
          </p:cNvPr>
          <p:cNvCxnSpPr>
            <a:cxnSpLocks/>
          </p:cNvCxnSpPr>
          <p:nvPr/>
        </p:nvCxnSpPr>
        <p:spPr>
          <a:xfrm>
            <a:off x="9745713" y="1600344"/>
            <a:ext cx="0" cy="8879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557505F-BF91-CBFC-15E4-B9A8CC2F3D91}"/>
              </a:ext>
            </a:extLst>
          </p:cNvPr>
          <p:cNvCxnSpPr>
            <a:cxnSpLocks/>
          </p:cNvCxnSpPr>
          <p:nvPr/>
        </p:nvCxnSpPr>
        <p:spPr>
          <a:xfrm flipH="1" flipV="1">
            <a:off x="7483876" y="2426992"/>
            <a:ext cx="1347164" cy="15044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303F98C-7CB7-34FA-2718-0934225B999F}"/>
              </a:ext>
            </a:extLst>
          </p:cNvPr>
          <p:cNvCxnSpPr>
            <a:cxnSpLocks/>
          </p:cNvCxnSpPr>
          <p:nvPr/>
        </p:nvCxnSpPr>
        <p:spPr>
          <a:xfrm flipV="1">
            <a:off x="3863167" y="4451000"/>
            <a:ext cx="0" cy="13614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355AF61-EB28-BBEA-E5CB-36A08680703D}"/>
              </a:ext>
            </a:extLst>
          </p:cNvPr>
          <p:cNvCxnSpPr>
            <a:cxnSpLocks/>
          </p:cNvCxnSpPr>
          <p:nvPr/>
        </p:nvCxnSpPr>
        <p:spPr>
          <a:xfrm flipV="1">
            <a:off x="9745713" y="3030227"/>
            <a:ext cx="0" cy="7493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2D160575-6B6F-58E8-9ACF-6C4E8A84F452}"/>
              </a:ext>
            </a:extLst>
          </p:cNvPr>
          <p:cNvSpPr/>
          <p:nvPr/>
        </p:nvSpPr>
        <p:spPr>
          <a:xfrm>
            <a:off x="8008637" y="1089990"/>
            <a:ext cx="3677963" cy="559045"/>
          </a:xfrm>
          <a:prstGeom prst="roundRect">
            <a:avLst/>
          </a:prstGeom>
          <a:solidFill>
            <a:srgbClr val="DFE31E"/>
          </a:solidFill>
          <a:ln>
            <a:solidFill>
              <a:srgbClr val="000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31F888-AC4A-3D10-61AA-9CF0C2FD9B06}"/>
              </a:ext>
            </a:extLst>
          </p:cNvPr>
          <p:cNvSpPr txBox="1"/>
          <p:nvPr/>
        </p:nvSpPr>
        <p:spPr>
          <a:xfrm>
            <a:off x="8118066" y="1138679"/>
            <a:ext cx="3536546" cy="461665"/>
          </a:xfrm>
          <a:prstGeom prst="rect">
            <a:avLst/>
          </a:prstGeom>
          <a:solidFill>
            <a:srgbClr val="DFE31E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EBF1F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Maternal Mental Health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7C756096-D782-5386-A878-A7E136EE75B8}"/>
              </a:ext>
            </a:extLst>
          </p:cNvPr>
          <p:cNvSpPr/>
          <p:nvPr/>
        </p:nvSpPr>
        <p:spPr>
          <a:xfrm>
            <a:off x="8447130" y="3770727"/>
            <a:ext cx="3159475" cy="545210"/>
          </a:xfrm>
          <a:prstGeom prst="roundRect">
            <a:avLst/>
          </a:prstGeom>
          <a:solidFill>
            <a:srgbClr val="DE6A2D"/>
          </a:solidFill>
          <a:ln>
            <a:solidFill>
              <a:srgbClr val="000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12C70B-A91B-A8FC-6067-D0F245FAA825}"/>
              </a:ext>
            </a:extLst>
          </p:cNvPr>
          <p:cNvSpPr txBox="1"/>
          <p:nvPr/>
        </p:nvSpPr>
        <p:spPr>
          <a:xfrm>
            <a:off x="8524994" y="3821299"/>
            <a:ext cx="2904706" cy="461665"/>
          </a:xfrm>
          <a:prstGeom prst="rect">
            <a:avLst/>
          </a:prstGeom>
          <a:solidFill>
            <a:srgbClr val="DE6A2D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Doulas &amp; Care Access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CA403B83-229C-0D94-9D31-A2F0029F8DA5}"/>
              </a:ext>
            </a:extLst>
          </p:cNvPr>
          <p:cNvSpPr/>
          <p:nvPr/>
        </p:nvSpPr>
        <p:spPr>
          <a:xfrm>
            <a:off x="2465754" y="5727164"/>
            <a:ext cx="4418711" cy="484670"/>
          </a:xfrm>
          <a:prstGeom prst="roundRect">
            <a:avLst/>
          </a:prstGeom>
          <a:solidFill>
            <a:srgbClr val="316096"/>
          </a:solidFill>
          <a:ln>
            <a:solidFill>
              <a:srgbClr val="0005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D21B89-6E9B-B7BE-5616-74822B2CA17F}"/>
              </a:ext>
            </a:extLst>
          </p:cNvPr>
          <p:cNvSpPr txBox="1"/>
          <p:nvPr/>
        </p:nvSpPr>
        <p:spPr>
          <a:xfrm>
            <a:off x="2465754" y="5719859"/>
            <a:ext cx="4297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Self-advocacy/Respectful Care</a:t>
            </a:r>
          </a:p>
        </p:txBody>
      </p:sp>
    </p:spTree>
    <p:extLst>
      <p:ext uri="{BB962C8B-B14F-4D97-AF65-F5344CB8AC3E}">
        <p14:creationId xmlns:p14="http://schemas.microsoft.com/office/powerpoint/2010/main" val="3069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6760-BBF9-4606-E9F6-C7A625819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8684"/>
            <a:ext cx="10515600" cy="1034606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Break Out Session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41753-9CE7-D6E3-2F32-E8A1C37C70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 dirty="0"/>
          </a:p>
        </p:txBody>
      </p:sp>
      <p:pic>
        <p:nvPicPr>
          <p:cNvPr id="4098" name="Picture 2" descr="Image result for Break out session">
            <a:extLst>
              <a:ext uri="{FF2B5EF4-FFF2-40B4-BE49-F238E27FC236}">
                <a16:creationId xmlns:a16="http://schemas.microsoft.com/office/drawing/2014/main" id="{CE57DA15-349C-2926-D5AC-A541A371B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02" y="2369475"/>
            <a:ext cx="3410689" cy="34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1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4449-B288-BCDD-A901-4FE61BFA2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62611"/>
            <a:ext cx="11353800" cy="85415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Breakout Instructions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A2EFA-02BA-A832-E5FC-2C2347B5F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336" y="1302266"/>
            <a:ext cx="11608663" cy="5123688"/>
          </a:xfrm>
          <a:ln w="3175"/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Join your Subgroup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accent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Maternal Cardiac – Bridgette/Sashoy (stay in Pavilion)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kern="100" dirty="0"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Maternal Mental Health – Astra/Brooke (stay in Pavilion)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kern="1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SMM/SDOH Data  - Jimmy/Ana (stay in Pavilion)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Self-Advocacy/Respectful Care – Heidi/Kelly </a:t>
            </a:r>
            <a:r>
              <a:rPr lang="en-US" sz="2400" b="1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(go to Peachtree Creek)</a:t>
            </a:r>
            <a:endParaRPr lang="en-US" sz="2800" b="1" kern="10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kern="100" dirty="0">
                <a:solidFill>
                  <a:schemeClr val="accent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Doulas – Sherri/Maribel (go to Peachtree Creek)</a:t>
            </a:r>
          </a:p>
          <a:p>
            <a:pPr>
              <a:buClr>
                <a:schemeClr val="accent1"/>
              </a:buClr>
            </a:pPr>
            <a:r>
              <a:rPr lang="en-US" sz="3200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Breakout session until 12:10pm</a:t>
            </a:r>
          </a:p>
          <a:p>
            <a:pPr>
              <a:buClr>
                <a:schemeClr val="accent1"/>
              </a:buClr>
            </a:pPr>
            <a:r>
              <a:rPr lang="en-US" sz="3200" kern="1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Meet back in the Pavilion 12:15pm</a:t>
            </a:r>
          </a:p>
          <a:p>
            <a:pPr>
              <a:buClr>
                <a:schemeClr val="accent1"/>
              </a:buClr>
            </a:pPr>
            <a:r>
              <a:rPr lang="en-US" sz="3200" kern="1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Round Robin 12:15-12:30 in the Pavilion</a:t>
            </a:r>
          </a:p>
          <a:p>
            <a:pPr marL="588645" lvl="1" indent="0">
              <a:buNone/>
            </a:pP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0FA6E-381D-8834-5FAF-F1612A74DF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60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09101-4E66-A64C-83F0-D9E4D49D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36526"/>
            <a:ext cx="11353800" cy="1230636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Regroup and Round Robin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76B53-A79D-0F6D-E6ED-774001973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754" y="1970841"/>
            <a:ext cx="4097784" cy="4039341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Take some Post-It Notes and visit the 4 Focus Subcommittee’s Flip Charts that you did not participate in</a:t>
            </a:r>
          </a:p>
          <a:p>
            <a:r>
              <a:rPr lang="en-US" sz="3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Leave your comments, questions, ideas and feedback on each 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E4CB2-B1B2-961F-D06E-3090B5B6D3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 dirty="0"/>
          </a:p>
        </p:txBody>
      </p:sp>
      <p:pic>
        <p:nvPicPr>
          <p:cNvPr id="5122" name="Picture 2" descr="The Round Robin brainstorming technique [Guide+Template]">
            <a:extLst>
              <a:ext uri="{FF2B5EF4-FFF2-40B4-BE49-F238E27FC236}">
                <a16:creationId xmlns:a16="http://schemas.microsoft.com/office/drawing/2014/main" id="{6A16E83C-B1C6-AC0A-B85A-F5B696827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01" y="2099570"/>
            <a:ext cx="5205988" cy="36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63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41753-9CE7-D6E3-2F32-E8A1C37C70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 dirty="0"/>
          </a:p>
        </p:txBody>
      </p:sp>
      <p:pic>
        <p:nvPicPr>
          <p:cNvPr id="3" name="Picture 4" descr="See related image detail. Royalty Free Lunch Break Sign Pictures, Images and Stock Photos - iStock">
            <a:extLst>
              <a:ext uri="{FF2B5EF4-FFF2-40B4-BE49-F238E27FC236}">
                <a16:creationId xmlns:a16="http://schemas.microsoft.com/office/drawing/2014/main" id="{AC006172-5553-A817-AABB-F89A5721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18" y="1511840"/>
            <a:ext cx="5973981" cy="39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"/>
          <p:cNvSpPr txBox="1">
            <a:spLocks noGrp="1"/>
          </p:cNvSpPr>
          <p:nvPr>
            <p:ph type="title"/>
          </p:nvPr>
        </p:nvSpPr>
        <p:spPr>
          <a:xfrm>
            <a:off x="838200" y="-1"/>
            <a:ext cx="10515600" cy="201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5400" b="1" dirty="0">
                <a:solidFill>
                  <a:schemeClr val="accent2"/>
                </a:solidFill>
              </a:rPr>
              <a:t>HOPE</a:t>
            </a:r>
            <a:r>
              <a:rPr lang="en-US" sz="5400" dirty="0"/>
              <a:t> </a:t>
            </a:r>
            <a:r>
              <a:rPr lang="en-US" sz="5400" dirty="0">
                <a:solidFill>
                  <a:schemeClr val="tx1">
                    <a:lumMod val="75000"/>
                  </a:schemeClr>
                </a:solidFill>
              </a:rPr>
              <a:t>for Georgia Moms</a:t>
            </a:r>
            <a:br>
              <a:rPr lang="en-US" dirty="0">
                <a:solidFill>
                  <a:srgbClr val="000510"/>
                </a:solidFill>
              </a:rPr>
            </a:br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ealthy</a:t>
            </a:r>
            <a:r>
              <a:rPr lang="en-US" dirty="0">
                <a:solidFill>
                  <a:srgbClr val="0005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utcomes</a:t>
            </a:r>
            <a:r>
              <a:rPr lang="en-US" dirty="0">
                <a:solidFill>
                  <a:srgbClr val="0005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lang="en-US" dirty="0">
                <a:solidFill>
                  <a:srgbClr val="0005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ositive</a:t>
            </a:r>
            <a:r>
              <a:rPr lang="en-US" dirty="0">
                <a:solidFill>
                  <a:srgbClr val="00051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xperiences</a:t>
            </a:r>
            <a:br>
              <a:rPr lang="en-US" dirty="0">
                <a:solidFill>
                  <a:srgbClr val="000510"/>
                </a:solidFill>
              </a:rPr>
            </a:br>
            <a:endParaRPr lang="en-US" dirty="0">
              <a:solidFill>
                <a:srgbClr val="00051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CEEB8-4593-4ACE-9D12-E2BB461FE7A8}"/>
              </a:ext>
            </a:extLst>
          </p:cNvPr>
          <p:cNvSpPr txBox="1">
            <a:spLocks/>
          </p:cNvSpPr>
          <p:nvPr/>
        </p:nvSpPr>
        <p:spPr>
          <a:xfrm>
            <a:off x="838200" y="1127465"/>
            <a:ext cx="10515600" cy="232939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7000"/>
              </a:lnSpc>
            </a:pPr>
            <a:endParaRPr lang="en-US" sz="70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9ADE11-BC2D-41EA-B57A-9865847C17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pic>
        <p:nvPicPr>
          <p:cNvPr id="1026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28995577-340A-0226-39CC-9EB60C1E1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34" t="9440" r="8755" b="8519"/>
          <a:stretch/>
        </p:blipFill>
        <p:spPr bwMode="auto">
          <a:xfrm>
            <a:off x="2472714" y="2209043"/>
            <a:ext cx="6287784" cy="4243227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0094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4C96-FB54-290B-DCED-F5B909C43B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9B859-DFEA-2681-8622-D4C46951764C}"/>
              </a:ext>
            </a:extLst>
          </p:cNvPr>
          <p:cNvSpPr/>
          <p:nvPr/>
        </p:nvSpPr>
        <p:spPr>
          <a:xfrm>
            <a:off x="1571348" y="1571348"/>
            <a:ext cx="9179510" cy="2800767"/>
          </a:xfrm>
          <a:prstGeom prst="rect">
            <a:avLst/>
          </a:prstGeom>
          <a:solidFill>
            <a:schemeClr val="tx1"/>
          </a:solidFill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Time for Report Outs</a:t>
            </a:r>
          </a:p>
        </p:txBody>
      </p:sp>
    </p:spTree>
    <p:extLst>
      <p:ext uri="{BB962C8B-B14F-4D97-AF65-F5344CB8AC3E}">
        <p14:creationId xmlns:p14="http://schemas.microsoft.com/office/powerpoint/2010/main" val="36868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DD30-A91C-1F03-E061-1E663CF4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718"/>
            <a:ext cx="11353800" cy="95410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Root Causes Already Identified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10F54-61D0-4197-D3EE-13BA1800C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4732541"/>
            <a:ext cx="10934700" cy="1988934"/>
          </a:xfrm>
        </p:spPr>
        <p:txBody>
          <a:bodyPr>
            <a:normAutofit fontScale="70000" lnSpcReduction="20000"/>
          </a:bodyPr>
          <a:lstStyle/>
          <a:p>
            <a:pPr marL="0" marR="0" lvl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400" kern="100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Questions to Consider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900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What are </a:t>
            </a:r>
            <a:r>
              <a:rPr lang="en-US" sz="29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new innovative and </a:t>
            </a:r>
            <a:r>
              <a:rPr lang="en-US" sz="2900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evidence-based ideas that could address the root cause?</a:t>
            </a:r>
            <a:endParaRPr lang="en-US" sz="2900" dirty="0">
              <a:solidFill>
                <a:schemeClr val="accent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900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What planning and resources would be require for new idea or innovation?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900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Are there current strategies that could be refined / expanded? (or need to end)?</a:t>
            </a:r>
            <a:endParaRPr lang="en-US" sz="2900" dirty="0">
              <a:solidFill>
                <a:schemeClr val="accent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900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Which of the ideas are low/no cost?</a:t>
            </a:r>
            <a:endParaRPr lang="en-US" sz="2900" dirty="0">
              <a:solidFill>
                <a:schemeClr val="accent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sz="2600" b="1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130D6-F1DA-1DFE-2711-5931FDA0D1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A0415-9427-7C96-6E65-D9C0CFBFDF88}"/>
              </a:ext>
            </a:extLst>
          </p:cNvPr>
          <p:cNvSpPr txBox="1"/>
          <p:nvPr/>
        </p:nvSpPr>
        <p:spPr>
          <a:xfrm>
            <a:off x="141514" y="866039"/>
            <a:ext cx="11919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There Any New Ideas and/or Innovations to Address Them?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32307-59C7-F11C-2A6C-109CE8DAD084}"/>
              </a:ext>
            </a:extLst>
          </p:cNvPr>
          <p:cNvSpPr txBox="1"/>
          <p:nvPr/>
        </p:nvSpPr>
        <p:spPr>
          <a:xfrm>
            <a:off x="1023257" y="1737925"/>
            <a:ext cx="11168743" cy="2964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22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Limited Access to care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22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Policy makers have little understanding, time, and courage to pursue health equity priorities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22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PWLE unable to share their stories / are they listened to?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22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Systemic racism and bias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22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Trust not there between clinical and perinatal support persons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</a:pPr>
            <a:r>
              <a:rPr lang="en-US" sz="22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Workforce shortages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</a:pPr>
            <a:r>
              <a:rPr lang="en-US" sz="2200" b="1" kern="100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Workforce silos</a:t>
            </a:r>
          </a:p>
        </p:txBody>
      </p:sp>
    </p:spTree>
    <p:extLst>
      <p:ext uri="{BB962C8B-B14F-4D97-AF65-F5344CB8AC3E}">
        <p14:creationId xmlns:p14="http://schemas.microsoft.com/office/powerpoint/2010/main" val="34268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DD30-A91C-1F03-E061-1E663CF4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33" y="-36811"/>
            <a:ext cx="11353800" cy="1335639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Root Causes NOT Already Identified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10F54-61D0-4197-D3EE-13BA1800C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633" y="2017641"/>
            <a:ext cx="7703968" cy="4335506"/>
          </a:xfrm>
        </p:spPr>
        <p:txBody>
          <a:bodyPr>
            <a:normAutofit lnSpcReduction="10000"/>
          </a:bodyPr>
          <a:lstStyle/>
          <a:p>
            <a:pPr marL="457200" lvl="1" indent="0" algn="ctr">
              <a:buNone/>
            </a:pPr>
            <a:r>
              <a:rPr lang="en-US" sz="2800" kern="100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Questions to Consider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endParaRPr lang="en-US" sz="2800" b="1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Segoe UI" panose="020B0502040204020203" pitchFamily="34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26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What other "problems" (root causes) needs to be addressed?</a:t>
            </a:r>
            <a:endParaRPr lang="en-US" sz="2600" b="1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26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What factors contribute to things getting better?</a:t>
            </a:r>
            <a:endParaRPr lang="en-US" sz="2600" b="1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26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What factors are hindering progress?</a:t>
            </a:r>
            <a:endParaRPr lang="en-US" sz="2600" b="1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26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What are new ideas or innovations that could address new root cause? </a:t>
            </a:r>
          </a:p>
          <a:p>
            <a:pPr marL="742950" marR="0" lvl="1" indent="-285750">
              <a:buFont typeface="Courier New" panose="02070309020205020404" pitchFamily="49" charset="0"/>
              <a:buChar char="o"/>
            </a:pPr>
            <a:r>
              <a:rPr lang="en-US" sz="26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Are there policies that lead to desired or undesired outcomes?</a:t>
            </a:r>
            <a:endParaRPr lang="en-US" sz="2600" b="1" dirty="0"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en-US" sz="2800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130D6-F1DA-1DFE-2711-5931FDA0D1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42</a:t>
            </a:fld>
            <a:endParaRPr lang="en-US" dirty="0"/>
          </a:p>
        </p:txBody>
      </p:sp>
      <p:pic>
        <p:nvPicPr>
          <p:cNvPr id="9218" name="Picture 2" descr="Image result for root cause">
            <a:extLst>
              <a:ext uri="{FF2B5EF4-FFF2-40B4-BE49-F238E27FC236}">
                <a16:creationId xmlns:a16="http://schemas.microsoft.com/office/drawing/2014/main" id="{5AEF4463-44EF-7CC9-2B00-19D8B0D07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022" y="2100805"/>
            <a:ext cx="2689841" cy="345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9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F47-6C9A-0BEE-A847-61D23BDC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04008"/>
            <a:ext cx="11353800" cy="85415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Prioritization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35602-DE9C-D358-6485-86BE3F53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892" y="1777472"/>
            <a:ext cx="5749031" cy="4431272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Collect the DOTS provided and review both flip charts created in the previous activity</a:t>
            </a:r>
          </a:p>
          <a:p>
            <a:r>
              <a:rPr lang="en-US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Think about what topics should be focused on first in upcoming FY25</a:t>
            </a:r>
          </a:p>
          <a:p>
            <a:r>
              <a:rPr lang="en-US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Take the DOTS provides and put them on the topics you think should be prioritize first</a:t>
            </a:r>
          </a:p>
          <a:p>
            <a:r>
              <a:rPr lang="en-US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Each member can place </a:t>
            </a:r>
            <a:r>
              <a:rPr lang="en-US" sz="3200" u="sng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DOTS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78201-3290-594A-EF49-4595B0DE90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43</a:t>
            </a:fld>
            <a:endParaRPr lang="en-US" dirty="0"/>
          </a:p>
        </p:txBody>
      </p:sp>
      <p:pic>
        <p:nvPicPr>
          <p:cNvPr id="11268" name="Picture 4" descr="Feature prioritization - How to prioritize product backlog | Railsware Blog">
            <a:extLst>
              <a:ext uri="{FF2B5EF4-FFF2-40B4-BE49-F238E27FC236}">
                <a16:creationId xmlns:a16="http://schemas.microsoft.com/office/drawing/2014/main" id="{C41E7913-356B-C2BA-04DF-CD28F889C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9" t="11130" r="22624" b="19478"/>
          <a:stretch/>
        </p:blipFill>
        <p:spPr bwMode="auto">
          <a:xfrm>
            <a:off x="7100723" y="1970842"/>
            <a:ext cx="4253077" cy="334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41753-9CE7-D6E3-2F32-E8A1C37C70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91370-FA94-1B37-0A16-39DDF3E68916}"/>
              </a:ext>
            </a:extLst>
          </p:cNvPr>
          <p:cNvSpPr txBox="1">
            <a:spLocks/>
          </p:cNvSpPr>
          <p:nvPr/>
        </p:nvSpPr>
        <p:spPr>
          <a:xfrm>
            <a:off x="6893373" y="2729646"/>
            <a:ext cx="5298627" cy="309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chemeClr val="bg1"/>
                </a:solidFill>
              </a:rPr>
              <a:t>Break </a:t>
            </a:r>
          </a:p>
          <a:p>
            <a:pPr algn="ctr">
              <a:lnSpc>
                <a:spcPct val="100000"/>
              </a:lnSpc>
            </a:pPr>
            <a:r>
              <a:rPr lang="en-US" sz="9600" dirty="0">
                <a:solidFill>
                  <a:schemeClr val="bg1"/>
                </a:solidFill>
              </a:rPr>
              <a:t>Time</a:t>
            </a:r>
          </a:p>
        </p:txBody>
      </p:sp>
      <p:pic>
        <p:nvPicPr>
          <p:cNvPr id="13314" name="Picture 2" descr="See related image detail. Little Red Porch Signs">
            <a:extLst>
              <a:ext uri="{FF2B5EF4-FFF2-40B4-BE49-F238E27FC236}">
                <a16:creationId xmlns:a16="http://schemas.microsoft.com/office/drawing/2014/main" id="{64B1C9A2-5312-06AE-1424-FFFABD886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3"/>
          <a:stretch/>
        </p:blipFill>
        <p:spPr bwMode="auto">
          <a:xfrm>
            <a:off x="1663963" y="1087931"/>
            <a:ext cx="3769171" cy="483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9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851A-23EB-7844-8A42-C2F9FA5B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98" y="26078"/>
            <a:ext cx="11353800" cy="101676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Closing Reflection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42580-B57D-5A69-367C-207BF8CBD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774" y="1137750"/>
            <a:ext cx="7113473" cy="5396613"/>
          </a:xfrm>
        </p:spPr>
        <p:txBody>
          <a:bodyPr>
            <a:normAutofit fontScale="85000" lnSpcReduction="20000"/>
          </a:bodyPr>
          <a:lstStyle/>
          <a:p>
            <a:pPr marL="0" marR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Question </a:t>
            </a:r>
            <a:r>
              <a:rPr lang="en-US" sz="28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1</a:t>
            </a:r>
            <a:r>
              <a:rPr lang="en-US" sz="2800" b="1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:  </a:t>
            </a:r>
            <a:endParaRPr lang="en-US" sz="28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In a word or short phrase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, w</a:t>
            </a:r>
            <a:r>
              <a:rPr lang="en-US" sz="36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hat do you appreciate about the time we have spent together today?</a:t>
            </a:r>
            <a:endParaRPr lang="en-US" sz="2600" dirty="0">
              <a:solidFill>
                <a:schemeClr val="accent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Question </a:t>
            </a:r>
            <a:r>
              <a:rPr lang="en-US" sz="28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2</a:t>
            </a:r>
            <a:r>
              <a:rPr lang="en-US" sz="2800" b="1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:</a:t>
            </a:r>
            <a:endParaRPr lang="en-US" sz="28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On a scale of 1-5, how would you rate the Maternal Health Task Forces’ progress toward </a:t>
            </a:r>
            <a:r>
              <a:rPr lang="en-US" sz="36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finalizing the Strategic Plan</a:t>
            </a:r>
            <a:r>
              <a:rPr lang="en-US" sz="36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?</a:t>
            </a:r>
            <a:endParaRPr lang="en-US" sz="2900" dirty="0">
              <a:solidFill>
                <a:schemeClr val="accent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Segoe UI" panose="020B0502040204020203" pitchFamily="34" charset="0"/>
            </a:endParaRPr>
          </a:p>
          <a:p>
            <a:pPr marL="0" marR="0" indent="0" algn="ctr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Question 3:</a:t>
            </a:r>
            <a:endParaRPr lang="en-US" sz="28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 pitchFamily="34" charset="0"/>
              </a:rPr>
              <a:t>What knowledge, insight, or wisdom have you gained from the meeting?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2900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60D73-5D9B-7B81-BA59-BA05A70AFE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1871C7-1C1B-E419-1E72-BFF37DAC3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763" y="1479653"/>
            <a:ext cx="3658536" cy="37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D7E4-52DE-646D-B6DE-0F99EA8B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9" y="-104784"/>
            <a:ext cx="11353800" cy="112154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Before You Go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C2FC0-B9BE-DE48-E38B-48CC3D46B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481" y="1311143"/>
            <a:ext cx="6192915" cy="512368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Parking pass validation</a:t>
            </a:r>
          </a:p>
          <a:p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Next steps: </a:t>
            </a:r>
          </a:p>
          <a:p>
            <a:pPr lvl="1"/>
            <a:r>
              <a:rPr lang="en-US" sz="2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finalizing strategic plan will be sent out to each Focus area Subcommittee members. </a:t>
            </a:r>
          </a:p>
          <a:p>
            <a:pPr lvl="1"/>
            <a:r>
              <a:rPr lang="en-US" sz="26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Please review and add your input- we really want to hear your thoughts! </a:t>
            </a:r>
          </a:p>
          <a:p>
            <a:r>
              <a:rPr lang="en-US" sz="28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Next Maternal Health Task Force Meeting is: </a:t>
            </a:r>
          </a:p>
          <a:p>
            <a:pPr marL="114300" indent="0">
              <a:buNone/>
            </a:pPr>
            <a:r>
              <a:rPr lang="en-US" sz="28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September 25</a:t>
            </a:r>
            <a:r>
              <a:rPr lang="en-US" sz="2800" baseline="300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28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2024 from 12-1:30pm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78BAB-F165-3E94-0B5D-B0FAC18FE0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46</a:t>
            </a:fld>
            <a:endParaRPr lang="en-US" dirty="0"/>
          </a:p>
        </p:txBody>
      </p:sp>
      <p:pic>
        <p:nvPicPr>
          <p:cNvPr id="14344" name="Picture 8" descr="See related image detail. @autumnlines posted to Instagram: Gratitude helps us to see what is ...">
            <a:extLst>
              <a:ext uri="{FF2B5EF4-FFF2-40B4-BE49-F238E27FC236}">
                <a16:creationId xmlns:a16="http://schemas.microsoft.com/office/drawing/2014/main" id="{1EC3A092-463D-C292-112E-4C3A0C354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14" y="1783410"/>
            <a:ext cx="3738500" cy="37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64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"/>
          <p:cNvSpPr txBox="1">
            <a:spLocks noGrp="1"/>
          </p:cNvSpPr>
          <p:nvPr>
            <p:ph type="ctrTitle"/>
          </p:nvPr>
        </p:nvSpPr>
        <p:spPr>
          <a:xfrm>
            <a:off x="838200" y="2115820"/>
            <a:ext cx="10515600" cy="262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8800" dirty="0">
                <a:latin typeface="Signika SemiBold"/>
              </a:rPr>
              <a:t>Thank you!</a:t>
            </a:r>
            <a:endParaRPr sz="8800" dirty="0">
              <a:latin typeface="Signika SemiBol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07787B-0F67-4026-9176-34C35031AD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"/>
          <p:cNvSpPr txBox="1">
            <a:spLocks noGrp="1"/>
          </p:cNvSpPr>
          <p:nvPr>
            <p:ph type="ctrTitle"/>
          </p:nvPr>
        </p:nvSpPr>
        <p:spPr>
          <a:xfrm>
            <a:off x="567781" y="487567"/>
            <a:ext cx="8963346" cy="89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b="1" dirty="0"/>
              <a:t>Group Agreements</a:t>
            </a:r>
            <a:endParaRPr b="1" dirty="0"/>
          </a:p>
        </p:txBody>
      </p:sp>
      <p:sp>
        <p:nvSpPr>
          <p:cNvPr id="152" name="Google Shape;152;p2"/>
          <p:cNvSpPr txBox="1">
            <a:spLocks noGrp="1"/>
          </p:cNvSpPr>
          <p:nvPr>
            <p:ph type="subTitle" idx="1"/>
          </p:nvPr>
        </p:nvSpPr>
        <p:spPr>
          <a:xfrm>
            <a:off x="438704" y="1972254"/>
            <a:ext cx="9939292" cy="4398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028700" lvl="1" indent="-571500" algn="l">
              <a:lnSpc>
                <a:spcPct val="114000"/>
              </a:lnSpc>
              <a:spcBef>
                <a:spcPts val="0"/>
              </a:spcBef>
              <a:buSzPts val="36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Stay engaged- both today and after the meeting</a:t>
            </a:r>
          </a:p>
          <a:p>
            <a:pPr marL="1028700" lvl="1" indent="-571500" algn="l">
              <a:lnSpc>
                <a:spcPct val="114000"/>
              </a:lnSpc>
              <a:spcBef>
                <a:spcPts val="0"/>
              </a:spcBef>
              <a:buSzPts val="36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Share the air- honor all thoughts and opinions</a:t>
            </a:r>
          </a:p>
          <a:p>
            <a:pPr marL="1028700" lvl="1" indent="-571500" algn="l">
              <a:lnSpc>
                <a:spcPct val="114000"/>
              </a:lnSpc>
              <a:spcBef>
                <a:spcPts val="0"/>
              </a:spcBef>
              <a:buSzPts val="36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Take an inquiry stance and listen to understand rather than to respond</a:t>
            </a:r>
          </a:p>
          <a:p>
            <a:pPr marL="1028700" lvl="1" indent="-571500" algn="l">
              <a:lnSpc>
                <a:spcPct val="114000"/>
              </a:lnSpc>
              <a:spcBef>
                <a:spcPts val="0"/>
              </a:spcBef>
              <a:buSzPts val="36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Speak your truth</a:t>
            </a:r>
          </a:p>
          <a:p>
            <a:pPr marL="1028700" lvl="1" indent="-571500" algn="l">
              <a:lnSpc>
                <a:spcPct val="114000"/>
              </a:lnSpc>
              <a:spcBef>
                <a:spcPts val="0"/>
              </a:spcBef>
              <a:buSzPts val="36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Respect all thoughts</a:t>
            </a:r>
          </a:p>
          <a:p>
            <a:pPr marL="1028700" lvl="1" indent="-571500" algn="l">
              <a:lnSpc>
                <a:spcPct val="114000"/>
              </a:lnSpc>
              <a:spcBef>
                <a:spcPts val="0"/>
              </a:spcBef>
              <a:buSzPts val="36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Expect and accept non-closure- prepare to leave with questions unanswered at times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316DB7-8A59-41A0-BA0D-73427212D4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"/>
          <p:cNvSpPr txBox="1">
            <a:spLocks noGrp="1"/>
          </p:cNvSpPr>
          <p:nvPr>
            <p:ph type="title"/>
          </p:nvPr>
        </p:nvSpPr>
        <p:spPr>
          <a:xfrm>
            <a:off x="399495" y="125827"/>
            <a:ext cx="8700117" cy="1410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5400" b="1" dirty="0">
                <a:solidFill>
                  <a:schemeClr val="tx1"/>
                </a:solidFill>
              </a:rPr>
              <a:t>Introductions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CEEB8-4593-4ACE-9D12-E2BB461FE7A8}"/>
              </a:ext>
            </a:extLst>
          </p:cNvPr>
          <p:cNvSpPr txBox="1">
            <a:spLocks/>
          </p:cNvSpPr>
          <p:nvPr/>
        </p:nvSpPr>
        <p:spPr>
          <a:xfrm>
            <a:off x="989120" y="881695"/>
            <a:ext cx="10515600" cy="232939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7000"/>
              </a:lnSpc>
            </a:pPr>
            <a:endParaRPr lang="en-US" sz="70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9ADE11-BC2D-41EA-B57A-9865847C17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8F99-55F9-04E4-D156-D64C42200A71}"/>
              </a:ext>
            </a:extLst>
          </p:cNvPr>
          <p:cNvSpPr txBox="1"/>
          <p:nvPr/>
        </p:nvSpPr>
        <p:spPr>
          <a:xfrm>
            <a:off x="399495" y="1692140"/>
            <a:ext cx="827398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 are so excited to have everyone back together in person!! 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Please share: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Your Name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Organization Name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Job title 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One thing you HOPE to accomplish by the end of the retreat</a:t>
            </a:r>
          </a:p>
        </p:txBody>
      </p:sp>
      <p:pic>
        <p:nvPicPr>
          <p:cNvPr id="15364" name="Picture 4" descr="Create an image of a person standing in front of a microphone, ready to give a speech for their introduction.">
            <a:extLst>
              <a:ext uri="{FF2B5EF4-FFF2-40B4-BE49-F238E27FC236}">
                <a16:creationId xmlns:a16="http://schemas.microsoft.com/office/drawing/2014/main" id="{764609DC-EF38-901D-EE03-93B269BF9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974" y="2148733"/>
            <a:ext cx="2759936" cy="27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54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0F6F-8B73-D9B3-B3F2-E7135AC0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79" y="195035"/>
            <a:ext cx="10515600" cy="156966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Never Ending Story I</a:t>
            </a:r>
            <a:r>
              <a:rPr lang="en-US" sz="5400" b="1" dirty="0"/>
              <a:t>mprov Icebreaker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4D2320-90ED-BAD2-31A9-717ED1621B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26C00-5FAB-F97B-9279-F66CCA4337C7}"/>
              </a:ext>
            </a:extLst>
          </p:cNvPr>
          <p:cNvSpPr txBox="1"/>
          <p:nvPr/>
        </p:nvSpPr>
        <p:spPr>
          <a:xfrm>
            <a:off x="767179" y="2186589"/>
            <a:ext cx="7111014" cy="2739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 are going to create a story together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/>
                <a:ea typeface="Cambria"/>
              </a:rPr>
              <a:t>We are going to provide the first sentence of our story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Each member will add a sentence to the story until all members have spoken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5ABBC-02C6-B01F-A7AC-2EC41A57496D}"/>
              </a:ext>
            </a:extLst>
          </p:cNvPr>
          <p:cNvSpPr txBox="1"/>
          <p:nvPr/>
        </p:nvSpPr>
        <p:spPr>
          <a:xfrm>
            <a:off x="275209" y="4659372"/>
            <a:ext cx="1059843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latin typeface="Edwardian Script ITC" panose="030303020407070D0804" pitchFamily="66" charset="0"/>
                <a:ea typeface="Cambria" panose="02040503050406030204" pitchFamily="18" charset="0"/>
              </a:rPr>
              <a:t>"Once upon a time, a group of people from different backgrounds, cultures, and professions came together and formed a task force to improve Maternal Health equity and outcomes in Georgia”</a:t>
            </a:r>
          </a:p>
        </p:txBody>
      </p:sp>
      <p:pic>
        <p:nvPicPr>
          <p:cNvPr id="1028" name="Picture 4" descr="Image result for neverending story">
            <a:extLst>
              <a:ext uri="{FF2B5EF4-FFF2-40B4-BE49-F238E27FC236}">
                <a16:creationId xmlns:a16="http://schemas.microsoft.com/office/drawing/2014/main" id="{1A755BAF-40D6-5C53-21F2-B8C3B7ADC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3" r="50000" b="20655"/>
          <a:stretch/>
        </p:blipFill>
        <p:spPr bwMode="auto">
          <a:xfrm>
            <a:off x="8588209" y="2216256"/>
            <a:ext cx="3097762" cy="223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6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D9EF-B77A-3554-6645-8E5F86B22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8300"/>
            <a:ext cx="12192000" cy="85415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Panel Discussion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58DBFA-B336-8A93-2FDA-AD927DCB99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8" name="Picture 7" descr="A person in an orange shirt speaking into a microphone&#10;&#10;Description automatically generated">
            <a:extLst>
              <a:ext uri="{FF2B5EF4-FFF2-40B4-BE49-F238E27FC236}">
                <a16:creationId xmlns:a16="http://schemas.microsoft.com/office/drawing/2014/main" id="{6E642D93-DFBD-90F6-22F1-B11F18F8D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765" y="1718889"/>
            <a:ext cx="2420216" cy="2420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DEDC5C-A3A0-EE8F-8804-305A4702E295}"/>
              </a:ext>
            </a:extLst>
          </p:cNvPr>
          <p:cNvSpPr txBox="1"/>
          <p:nvPr/>
        </p:nvSpPr>
        <p:spPr>
          <a:xfrm>
            <a:off x="372863" y="4339052"/>
            <a:ext cx="5365743" cy="1896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Charles Johnson</a:t>
            </a:r>
            <a:r>
              <a:rPr lang="en-US" sz="28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Founder of 4Kira4Moms and 4Kira4Dads </a:t>
            </a:r>
          </a:p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E32E3C-2B2B-F873-6B95-FF997C9C0577}"/>
              </a:ext>
            </a:extLst>
          </p:cNvPr>
          <p:cNvSpPr txBox="1"/>
          <p:nvPr/>
        </p:nvSpPr>
        <p:spPr>
          <a:xfrm>
            <a:off x="6205048" y="4255237"/>
            <a:ext cx="5291091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</a:pPr>
            <a:r>
              <a:rPr lang="en-US" sz="28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Rose Horton</a:t>
            </a:r>
            <a:r>
              <a:rPr lang="en-US" sz="28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MSN, RN,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</a:pPr>
            <a:r>
              <a:rPr lang="en-US" sz="28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NEA-BC, FAAN</a:t>
            </a:r>
            <a:r>
              <a:rPr lang="en-US" sz="28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Founder of #NotOnMyWatch campaign</a:t>
            </a:r>
          </a:p>
          <a:p>
            <a:pPr algn="ctr"/>
            <a:endParaRPr lang="en-US" dirty="0"/>
          </a:p>
        </p:txBody>
      </p:sp>
      <p:pic>
        <p:nvPicPr>
          <p:cNvPr id="14" name="Picture 13" descr="A person in a red shirt&#10;&#10;Description automatically generated">
            <a:extLst>
              <a:ext uri="{FF2B5EF4-FFF2-40B4-BE49-F238E27FC236}">
                <a16:creationId xmlns:a16="http://schemas.microsoft.com/office/drawing/2014/main" id="{17ECE9A7-1179-30A5-BB36-CCC427805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373" y="1701878"/>
            <a:ext cx="1814443" cy="2423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52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4681" y="1568278"/>
            <a:ext cx="6608969" cy="2460516"/>
          </a:xfrm>
        </p:spPr>
        <p:txBody>
          <a:bodyPr/>
          <a:lstStyle/>
          <a:p>
            <a:r>
              <a:rPr lang="en-US" sz="3200" b="1" dirty="0"/>
              <a:t>Hope</a:t>
            </a:r>
            <a:r>
              <a:rPr lang="en-US" sz="3200" dirty="0"/>
              <a:t> for Georgia Moms</a:t>
            </a:r>
            <a:br>
              <a:rPr lang="en-US" sz="3200" dirty="0"/>
            </a:br>
            <a:r>
              <a:rPr lang="en-US" sz="3200" dirty="0"/>
              <a:t>Respectful Equitable </a:t>
            </a:r>
            <a:br>
              <a:rPr lang="en-US" sz="3200" dirty="0"/>
            </a:br>
            <a:r>
              <a:rPr lang="en-US" sz="3200" dirty="0"/>
              <a:t>Care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7851" y="4599296"/>
            <a:ext cx="4490113" cy="368488"/>
          </a:xfrm>
        </p:spPr>
        <p:txBody>
          <a:bodyPr>
            <a:noAutofit/>
          </a:bodyPr>
          <a:lstStyle/>
          <a:p>
            <a:r>
              <a:rPr lang="en-US" sz="1200" dirty="0"/>
              <a:t>Rose L. Horton, MSM, RNC-OB, NEA-BC, FAAN</a:t>
            </a:r>
          </a:p>
          <a:p>
            <a:r>
              <a:rPr lang="en-US" sz="1200" dirty="0"/>
              <a:t>Founder &amp; CEO </a:t>
            </a:r>
            <a:r>
              <a:rPr lang="en-US" sz="1200" dirty="0" err="1"/>
              <a:t>NotOnMyWatch</a:t>
            </a:r>
            <a:r>
              <a:rPr lang="en-US" sz="1200" dirty="0"/>
              <a:t> Consulting Partners </a:t>
            </a: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ope4GAMoms">
      <a:dk1>
        <a:srgbClr val="416696"/>
      </a:dk1>
      <a:lt1>
        <a:srgbClr val="F2F3E7"/>
      </a:lt1>
      <a:dk2>
        <a:srgbClr val="7F7B8F"/>
      </a:dk2>
      <a:lt2>
        <a:srgbClr val="F2F3E7"/>
      </a:lt2>
      <a:accent1>
        <a:srgbClr val="416696"/>
      </a:accent1>
      <a:accent2>
        <a:srgbClr val="49B6E3"/>
      </a:accent2>
      <a:accent3>
        <a:srgbClr val="7B6C68"/>
      </a:accent3>
      <a:accent4>
        <a:srgbClr val="C7CABD"/>
      </a:accent4>
      <a:accent5>
        <a:srgbClr val="E0713C"/>
      </a:accent5>
      <a:accent6>
        <a:srgbClr val="DDE23C"/>
      </a:accent6>
      <a:hlink>
        <a:srgbClr val="49B6E3"/>
      </a:hlink>
      <a:folHlink>
        <a:srgbClr val="D7D2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NOMW">
      <a:dk1>
        <a:srgbClr val="F8F8F8"/>
      </a:dk1>
      <a:lt1>
        <a:srgbClr val="E4D5FD"/>
      </a:lt1>
      <a:dk2>
        <a:srgbClr val="454551"/>
      </a:dk2>
      <a:lt2>
        <a:srgbClr val="999999"/>
      </a:lt2>
      <a:accent1>
        <a:srgbClr val="E4D5FD"/>
      </a:accent1>
      <a:accent2>
        <a:srgbClr val="C9A9FB"/>
      </a:accent2>
      <a:accent3>
        <a:srgbClr val="AF7CFA"/>
      </a:accent3>
      <a:accent4>
        <a:srgbClr val="999999"/>
      </a:accent4>
      <a:accent5>
        <a:srgbClr val="8971E1"/>
      </a:accent5>
      <a:accent6>
        <a:srgbClr val="D54773"/>
      </a:accent6>
      <a:hlink>
        <a:srgbClr val="8971E1"/>
      </a:hlink>
      <a:folHlink>
        <a:srgbClr val="D54773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851906f-0ee6-4404-9824-e6017bb5d20c">
      <UserInfo>
        <DisplayName>Maribel Luviano</DisplayName>
        <AccountId>14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8F3E1E36B5DF47962FDDD7804F24A2" ma:contentTypeVersion="13" ma:contentTypeDescription="Create a new document." ma:contentTypeScope="" ma:versionID="84ffdd290e58b47bade188061b837c0b">
  <xsd:schema xmlns:xsd="http://www.w3.org/2001/XMLSchema" xmlns:xs="http://www.w3.org/2001/XMLSchema" xmlns:p="http://schemas.microsoft.com/office/2006/metadata/properties" xmlns:ns2="ce481d04-b7a9-4deb-832a-a83eaf7d12a2" xmlns:ns3="2851906f-0ee6-4404-9824-e6017bb5d20c" targetNamespace="http://schemas.microsoft.com/office/2006/metadata/properties" ma:root="true" ma:fieldsID="0be9fa1fec8e9e466a46aee845505141" ns2:_="" ns3:_="">
    <xsd:import namespace="ce481d04-b7a9-4deb-832a-a83eaf7d12a2"/>
    <xsd:import namespace="2851906f-0ee6-4404-9824-e6017bb5d2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81d04-b7a9-4deb-832a-a83eaf7d12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51906f-0ee6-4404-9824-e6017bb5d20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4DA11B-5055-4A64-ADC0-902149E1F4DD}">
  <ds:schemaRefs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ce481d04-b7a9-4deb-832a-a83eaf7d12a2"/>
    <ds:schemaRef ds:uri="http://purl.org/dc/dcmitype/"/>
    <ds:schemaRef ds:uri="http://schemas.microsoft.com/office/2006/metadata/properties"/>
    <ds:schemaRef ds:uri="http://schemas.microsoft.com/office/2006/documentManagement/types"/>
    <ds:schemaRef ds:uri="2851906f-0ee6-4404-9824-e6017bb5d20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F574449-BD97-4D01-8992-32962919B3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00BFADE-2397-462F-B55E-794E9A654B0F}">
  <ds:schemaRefs>
    <ds:schemaRef ds:uri="2851906f-0ee6-4404-9824-e6017bb5d20c"/>
    <ds:schemaRef ds:uri="ce481d04-b7a9-4deb-832a-a83eaf7d12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40b25b52-baa9-4064-b996-386153e61e46}" enabled="0" method="" siteId="{40b25b52-baa9-4064-b996-386153e61e4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2120</Words>
  <Application>Microsoft Office PowerPoint</Application>
  <PresentationFormat>Widescreen</PresentationFormat>
  <Paragraphs>361</Paragraphs>
  <Slides>47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6" baseType="lpstr">
      <vt:lpstr>Courier New</vt:lpstr>
      <vt:lpstr>Constantia</vt:lpstr>
      <vt:lpstr>Franklin Gothic Book</vt:lpstr>
      <vt:lpstr>Wingdings</vt:lpstr>
      <vt:lpstr>Baskerville Old Face</vt:lpstr>
      <vt:lpstr>Calibri Light</vt:lpstr>
      <vt:lpstr>Arial</vt:lpstr>
      <vt:lpstr>Aptos</vt:lpstr>
      <vt:lpstr>Avenir Next LT Pro</vt:lpstr>
      <vt:lpstr>Signika SemiBold</vt:lpstr>
      <vt:lpstr>Gill Sans Nova Light</vt:lpstr>
      <vt:lpstr>Symbol</vt:lpstr>
      <vt:lpstr>Edwardian Script ITC</vt:lpstr>
      <vt:lpstr>Libre Franklin</vt:lpstr>
      <vt:lpstr>Century Gothic</vt:lpstr>
      <vt:lpstr>Calibri</vt:lpstr>
      <vt:lpstr>Cambria</vt:lpstr>
      <vt:lpstr>Office Theme</vt:lpstr>
      <vt:lpstr>1_Office Theme</vt:lpstr>
      <vt:lpstr>HOPE for Georgia Moms</vt:lpstr>
      <vt:lpstr>Objectives</vt:lpstr>
      <vt:lpstr>Agenda</vt:lpstr>
      <vt:lpstr>HOPE for Georgia Moms Healthy Outcomes and Positive Experiences </vt:lpstr>
      <vt:lpstr>Group Agreements</vt:lpstr>
      <vt:lpstr>Introductions </vt:lpstr>
      <vt:lpstr>Never Ending Story Improv Icebreaker</vt:lpstr>
      <vt:lpstr>Panel Discussion </vt:lpstr>
      <vt:lpstr>Hope for Georgia Moms Respectful Equitable  Care</vt:lpstr>
      <vt:lpstr>PowerPoint Presentation</vt:lpstr>
      <vt:lpstr>Global health experts agree that how people are treated during childbirth can affect the health and well-being of mothers, child and family…</vt:lpstr>
      <vt:lpstr>PowerPoint Presentation</vt:lpstr>
      <vt:lpstr>CDC – Many Women Report Mistreatment During Pregnancy</vt:lpstr>
      <vt:lpstr>PowerPoint Presentation</vt:lpstr>
      <vt:lpstr>Equity</vt:lpstr>
      <vt:lpstr>Implicit Bias in Healthcare Professionals: A Systematic Review</vt:lpstr>
      <vt:lpstr>PowerPoint Presentation</vt:lpstr>
      <vt:lpstr>Racism</vt:lpstr>
      <vt:lpstr>AWHONN Respectful Maternity Care </vt:lpstr>
      <vt:lpstr>Main Elements of the Guideline</vt:lpstr>
      <vt:lpstr>Main Elements of the Guideline</vt:lpstr>
      <vt:lpstr>PowerPoint Presentation</vt:lpstr>
      <vt:lpstr>PowerPoint Presentation</vt:lpstr>
      <vt:lpstr>COMMITMENT</vt:lpstr>
      <vt:lpstr>PowerPoint Presentation</vt:lpstr>
      <vt:lpstr>Break Time</vt:lpstr>
      <vt:lpstr>Georgia Maternal Health Data </vt:lpstr>
      <vt:lpstr>PowerPoint Presentation</vt:lpstr>
      <vt:lpstr>Timing of Pregnancy-Related Deaths 2019-2021 </vt:lpstr>
      <vt:lpstr>Pregnancy-Related Mortality by Race/Ethnicity 2019-2021 </vt:lpstr>
      <vt:lpstr>Severe Maternal Morbidity (SMM) 2019-2022</vt:lpstr>
      <vt:lpstr>SMM by Race/Ethnicity  2019-2022</vt:lpstr>
      <vt:lpstr>Progress from  the First MHTF Retreat</vt:lpstr>
      <vt:lpstr>Focus Area FY24</vt:lpstr>
      <vt:lpstr>Focus Areas Addressing Root Causes</vt:lpstr>
      <vt:lpstr>Break Out Session</vt:lpstr>
      <vt:lpstr>Breakout Instructions</vt:lpstr>
      <vt:lpstr>Regroup and Round Robin</vt:lpstr>
      <vt:lpstr>PowerPoint Presentation</vt:lpstr>
      <vt:lpstr>PowerPoint Presentation</vt:lpstr>
      <vt:lpstr>Root Causes Already Identified</vt:lpstr>
      <vt:lpstr>Root Causes NOT Already Identified</vt:lpstr>
      <vt:lpstr>Prioritization</vt:lpstr>
      <vt:lpstr>PowerPoint Presentation</vt:lpstr>
      <vt:lpstr>Closing Reflection</vt:lpstr>
      <vt:lpstr>Before You Go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HOPE FOR GEORGIA MOMS</dc:title>
  <dc:creator>Mark Gale</dc:creator>
  <cp:lastModifiedBy>Maribel Luviano</cp:lastModifiedBy>
  <cp:revision>3</cp:revision>
  <dcterms:created xsi:type="dcterms:W3CDTF">2018-07-05T17:24:08Z</dcterms:created>
  <dcterms:modified xsi:type="dcterms:W3CDTF">2024-08-02T22:22:24Z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0x010100238F3E1E36B5DF47962FDDD7804F24A2</vt:lpwstr>
  </property>
  <property fmtid="{D5CDD505-2E9C-101B-9397-08002B2CF9AE}" pid="3" name="Order">
    <vt:r8>600</vt:r8>
  </property>
  <property fmtid="{D5CDD505-2E9C-101B-9397-08002B2CF9AE}" pid="4" name="MediaServiceImageTags">
    <vt:lpwstr/>
  </property>
</Properties>
</file>